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>
            <a:extLst>
              <a:ext uri="{FF2B5EF4-FFF2-40B4-BE49-F238E27FC236}">
                <a16:creationId xmlns:a16="http://schemas.microsoft.com/office/drawing/2014/main" id="{41E9CF80-6FD5-4ABD-83AF-AC43A551C1F4}"/>
              </a:ext>
            </a:extLst>
          </p:cNvPr>
          <p:cNvSpPr>
            <a:spLocks noEditPoints="1"/>
          </p:cNvSpPr>
          <p:nvPr/>
        </p:nvSpPr>
        <p:spPr bwMode="auto">
          <a:xfrm>
            <a:off x="697821" y="832685"/>
            <a:ext cx="1172042" cy="1581150"/>
          </a:xfrm>
          <a:custGeom>
            <a:avLst/>
            <a:gdLst>
              <a:gd name="T0" fmla="*/ 74 w 1060"/>
              <a:gd name="T1" fmla="*/ 185 h 1430"/>
              <a:gd name="T2" fmla="*/ 87 w 1060"/>
              <a:gd name="T3" fmla="*/ 212 h 1430"/>
              <a:gd name="T4" fmla="*/ 107 w 1060"/>
              <a:gd name="T5" fmla="*/ 241 h 1430"/>
              <a:gd name="T6" fmla="*/ 153 w 1060"/>
              <a:gd name="T7" fmla="*/ 254 h 1430"/>
              <a:gd name="T8" fmla="*/ 247 w 1060"/>
              <a:gd name="T9" fmla="*/ 523 h 1430"/>
              <a:gd name="T10" fmla="*/ 171 w 1060"/>
              <a:gd name="T11" fmla="*/ 642 h 1430"/>
              <a:gd name="T12" fmla="*/ 166 w 1060"/>
              <a:gd name="T13" fmla="*/ 682 h 1430"/>
              <a:gd name="T14" fmla="*/ 209 w 1060"/>
              <a:gd name="T15" fmla="*/ 713 h 1430"/>
              <a:gd name="T16" fmla="*/ 242 w 1060"/>
              <a:gd name="T17" fmla="*/ 665 h 1430"/>
              <a:gd name="T18" fmla="*/ 307 w 1060"/>
              <a:gd name="T19" fmla="*/ 665 h 1430"/>
              <a:gd name="T20" fmla="*/ 349 w 1060"/>
              <a:gd name="T21" fmla="*/ 684 h 1430"/>
              <a:gd name="T22" fmla="*/ 306 w 1060"/>
              <a:gd name="T23" fmla="*/ 788 h 1430"/>
              <a:gd name="T24" fmla="*/ 249 w 1060"/>
              <a:gd name="T25" fmla="*/ 841 h 1430"/>
              <a:gd name="T26" fmla="*/ 222 w 1060"/>
              <a:gd name="T27" fmla="*/ 884 h 1430"/>
              <a:gd name="T28" fmla="*/ 199 w 1060"/>
              <a:gd name="T29" fmla="*/ 954 h 1430"/>
              <a:gd name="T30" fmla="*/ 256 w 1060"/>
              <a:gd name="T31" fmla="*/ 1275 h 1430"/>
              <a:gd name="T32" fmla="*/ 208 w 1060"/>
              <a:gd name="T33" fmla="*/ 1347 h 1430"/>
              <a:gd name="T34" fmla="*/ 259 w 1060"/>
              <a:gd name="T35" fmla="*/ 1365 h 1430"/>
              <a:gd name="T36" fmla="*/ 333 w 1060"/>
              <a:gd name="T37" fmla="*/ 1321 h 1430"/>
              <a:gd name="T38" fmla="*/ 341 w 1060"/>
              <a:gd name="T39" fmla="*/ 1264 h 1430"/>
              <a:gd name="T40" fmla="*/ 343 w 1060"/>
              <a:gd name="T41" fmla="*/ 1214 h 1430"/>
              <a:gd name="T42" fmla="*/ 335 w 1060"/>
              <a:gd name="T43" fmla="*/ 1070 h 1430"/>
              <a:gd name="T44" fmla="*/ 334 w 1060"/>
              <a:gd name="T45" fmla="*/ 951 h 1430"/>
              <a:gd name="T46" fmla="*/ 394 w 1060"/>
              <a:gd name="T47" fmla="*/ 942 h 1430"/>
              <a:gd name="T48" fmla="*/ 509 w 1060"/>
              <a:gd name="T49" fmla="*/ 1006 h 1430"/>
              <a:gd name="T50" fmla="*/ 556 w 1060"/>
              <a:gd name="T51" fmla="*/ 1029 h 1430"/>
              <a:gd name="T52" fmla="*/ 720 w 1060"/>
              <a:gd name="T53" fmla="*/ 1156 h 1430"/>
              <a:gd name="T54" fmla="*/ 941 w 1060"/>
              <a:gd name="T55" fmla="*/ 1330 h 1430"/>
              <a:gd name="T56" fmla="*/ 957 w 1060"/>
              <a:gd name="T57" fmla="*/ 1371 h 1430"/>
              <a:gd name="T58" fmla="*/ 968 w 1060"/>
              <a:gd name="T59" fmla="*/ 1427 h 1430"/>
              <a:gd name="T60" fmla="*/ 1014 w 1060"/>
              <a:gd name="T61" fmla="*/ 1415 h 1430"/>
              <a:gd name="T62" fmla="*/ 1046 w 1060"/>
              <a:gd name="T63" fmla="*/ 1340 h 1430"/>
              <a:gd name="T64" fmla="*/ 1060 w 1060"/>
              <a:gd name="T65" fmla="*/ 1241 h 1430"/>
              <a:gd name="T66" fmla="*/ 1026 w 1060"/>
              <a:gd name="T67" fmla="*/ 1204 h 1430"/>
              <a:gd name="T68" fmla="*/ 953 w 1060"/>
              <a:gd name="T69" fmla="*/ 1184 h 1430"/>
              <a:gd name="T70" fmla="*/ 828 w 1060"/>
              <a:gd name="T71" fmla="*/ 1086 h 1430"/>
              <a:gd name="T72" fmla="*/ 710 w 1060"/>
              <a:gd name="T73" fmla="*/ 1027 h 1430"/>
              <a:gd name="T74" fmla="*/ 629 w 1060"/>
              <a:gd name="T75" fmla="*/ 811 h 1430"/>
              <a:gd name="T76" fmla="*/ 616 w 1060"/>
              <a:gd name="T77" fmla="*/ 710 h 1430"/>
              <a:gd name="T78" fmla="*/ 513 w 1060"/>
              <a:gd name="T79" fmla="*/ 556 h 1430"/>
              <a:gd name="T80" fmla="*/ 562 w 1060"/>
              <a:gd name="T81" fmla="*/ 438 h 1430"/>
              <a:gd name="T82" fmla="*/ 541 w 1060"/>
              <a:gd name="T83" fmla="*/ 403 h 1430"/>
              <a:gd name="T84" fmla="*/ 529 w 1060"/>
              <a:gd name="T85" fmla="*/ 376 h 1430"/>
              <a:gd name="T86" fmla="*/ 449 w 1060"/>
              <a:gd name="T87" fmla="*/ 310 h 1430"/>
              <a:gd name="T88" fmla="*/ 307 w 1060"/>
              <a:gd name="T89" fmla="*/ 217 h 1430"/>
              <a:gd name="T90" fmla="*/ 248 w 1060"/>
              <a:gd name="T91" fmla="*/ 168 h 1430"/>
              <a:gd name="T92" fmla="*/ 272 w 1060"/>
              <a:gd name="T93" fmla="*/ 134 h 1430"/>
              <a:gd name="T94" fmla="*/ 250 w 1060"/>
              <a:gd name="T95" fmla="*/ 77 h 1430"/>
              <a:gd name="T96" fmla="*/ 226 w 1060"/>
              <a:gd name="T97" fmla="*/ 17 h 1430"/>
              <a:gd name="T98" fmla="*/ 114 w 1060"/>
              <a:gd name="T99" fmla="*/ 3 h 1430"/>
              <a:gd name="T100" fmla="*/ 81 w 1060"/>
              <a:gd name="T101" fmla="*/ 27 h 1430"/>
              <a:gd name="T102" fmla="*/ 52 w 1060"/>
              <a:gd name="T103" fmla="*/ 50 h 1430"/>
              <a:gd name="T104" fmla="*/ 70 w 1060"/>
              <a:gd name="T105" fmla="*/ 108 h 1430"/>
              <a:gd name="T106" fmla="*/ 3 w 1060"/>
              <a:gd name="T107" fmla="*/ 1339 h 1430"/>
              <a:gd name="T108" fmla="*/ 50 w 1060"/>
              <a:gd name="T109" fmla="*/ 1394 h 1430"/>
              <a:gd name="T110" fmla="*/ 113 w 1060"/>
              <a:gd name="T111" fmla="*/ 1404 h 1430"/>
              <a:gd name="T112" fmla="*/ 172 w 1060"/>
              <a:gd name="T113" fmla="*/ 1364 h 1430"/>
              <a:gd name="T114" fmla="*/ 188 w 1060"/>
              <a:gd name="T115" fmla="*/ 1302 h 1430"/>
              <a:gd name="T116" fmla="*/ 154 w 1060"/>
              <a:gd name="T117" fmla="*/ 1238 h 1430"/>
              <a:gd name="T118" fmla="*/ 95 w 1060"/>
              <a:gd name="T119" fmla="*/ 1216 h 1430"/>
              <a:gd name="T120" fmla="*/ 28 w 1060"/>
              <a:gd name="T121" fmla="*/ 1244 h 1430"/>
              <a:gd name="T122" fmla="*/ 0 w 1060"/>
              <a:gd name="T123" fmla="*/ 1311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60" h="1430">
                <a:moveTo>
                  <a:pt x="81" y="156"/>
                </a:moveTo>
                <a:lnTo>
                  <a:pt x="81" y="156"/>
                </a:lnTo>
                <a:lnTo>
                  <a:pt x="73" y="168"/>
                </a:lnTo>
                <a:lnTo>
                  <a:pt x="68" y="177"/>
                </a:lnTo>
                <a:lnTo>
                  <a:pt x="67" y="180"/>
                </a:lnTo>
                <a:lnTo>
                  <a:pt x="68" y="183"/>
                </a:lnTo>
                <a:lnTo>
                  <a:pt x="68" y="183"/>
                </a:lnTo>
                <a:lnTo>
                  <a:pt x="74" y="185"/>
                </a:lnTo>
                <a:lnTo>
                  <a:pt x="80" y="187"/>
                </a:lnTo>
                <a:lnTo>
                  <a:pt x="86" y="189"/>
                </a:lnTo>
                <a:lnTo>
                  <a:pt x="86" y="189"/>
                </a:lnTo>
                <a:lnTo>
                  <a:pt x="86" y="200"/>
                </a:lnTo>
                <a:lnTo>
                  <a:pt x="86" y="207"/>
                </a:lnTo>
                <a:lnTo>
                  <a:pt x="86" y="209"/>
                </a:lnTo>
                <a:lnTo>
                  <a:pt x="87" y="212"/>
                </a:lnTo>
                <a:lnTo>
                  <a:pt x="87" y="212"/>
                </a:lnTo>
                <a:lnTo>
                  <a:pt x="89" y="213"/>
                </a:lnTo>
                <a:lnTo>
                  <a:pt x="90" y="217"/>
                </a:lnTo>
                <a:lnTo>
                  <a:pt x="92" y="224"/>
                </a:lnTo>
                <a:lnTo>
                  <a:pt x="95" y="232"/>
                </a:lnTo>
                <a:lnTo>
                  <a:pt x="98" y="236"/>
                </a:lnTo>
                <a:lnTo>
                  <a:pt x="102" y="239"/>
                </a:lnTo>
                <a:lnTo>
                  <a:pt x="102" y="239"/>
                </a:lnTo>
                <a:lnTo>
                  <a:pt x="107" y="241"/>
                </a:lnTo>
                <a:lnTo>
                  <a:pt x="112" y="242"/>
                </a:lnTo>
                <a:lnTo>
                  <a:pt x="120" y="242"/>
                </a:lnTo>
                <a:lnTo>
                  <a:pt x="129" y="241"/>
                </a:lnTo>
                <a:lnTo>
                  <a:pt x="134" y="240"/>
                </a:lnTo>
                <a:lnTo>
                  <a:pt x="134" y="240"/>
                </a:lnTo>
                <a:lnTo>
                  <a:pt x="137" y="240"/>
                </a:lnTo>
                <a:lnTo>
                  <a:pt x="141" y="243"/>
                </a:lnTo>
                <a:lnTo>
                  <a:pt x="153" y="254"/>
                </a:lnTo>
                <a:lnTo>
                  <a:pt x="166" y="270"/>
                </a:lnTo>
                <a:lnTo>
                  <a:pt x="155" y="330"/>
                </a:lnTo>
                <a:lnTo>
                  <a:pt x="155" y="330"/>
                </a:lnTo>
                <a:lnTo>
                  <a:pt x="170" y="363"/>
                </a:lnTo>
                <a:lnTo>
                  <a:pt x="187" y="398"/>
                </a:lnTo>
                <a:lnTo>
                  <a:pt x="187" y="398"/>
                </a:lnTo>
                <a:lnTo>
                  <a:pt x="217" y="460"/>
                </a:lnTo>
                <a:lnTo>
                  <a:pt x="247" y="523"/>
                </a:lnTo>
                <a:lnTo>
                  <a:pt x="247" y="523"/>
                </a:lnTo>
                <a:lnTo>
                  <a:pt x="264" y="577"/>
                </a:lnTo>
                <a:lnTo>
                  <a:pt x="220" y="627"/>
                </a:lnTo>
                <a:lnTo>
                  <a:pt x="220" y="627"/>
                </a:lnTo>
                <a:lnTo>
                  <a:pt x="198" y="631"/>
                </a:lnTo>
                <a:lnTo>
                  <a:pt x="181" y="636"/>
                </a:lnTo>
                <a:lnTo>
                  <a:pt x="175" y="639"/>
                </a:lnTo>
                <a:lnTo>
                  <a:pt x="171" y="642"/>
                </a:lnTo>
                <a:lnTo>
                  <a:pt x="171" y="642"/>
                </a:lnTo>
                <a:lnTo>
                  <a:pt x="168" y="650"/>
                </a:lnTo>
                <a:lnTo>
                  <a:pt x="164" y="661"/>
                </a:lnTo>
                <a:lnTo>
                  <a:pt x="162" y="670"/>
                </a:lnTo>
                <a:lnTo>
                  <a:pt x="162" y="676"/>
                </a:lnTo>
                <a:lnTo>
                  <a:pt x="162" y="676"/>
                </a:lnTo>
                <a:lnTo>
                  <a:pt x="163" y="679"/>
                </a:lnTo>
                <a:lnTo>
                  <a:pt x="166" y="682"/>
                </a:lnTo>
                <a:lnTo>
                  <a:pt x="174" y="691"/>
                </a:lnTo>
                <a:lnTo>
                  <a:pt x="187" y="703"/>
                </a:lnTo>
                <a:lnTo>
                  <a:pt x="187" y="703"/>
                </a:lnTo>
                <a:lnTo>
                  <a:pt x="191" y="706"/>
                </a:lnTo>
                <a:lnTo>
                  <a:pt x="198" y="709"/>
                </a:lnTo>
                <a:lnTo>
                  <a:pt x="205" y="712"/>
                </a:lnTo>
                <a:lnTo>
                  <a:pt x="209" y="713"/>
                </a:lnTo>
                <a:lnTo>
                  <a:pt x="209" y="713"/>
                </a:lnTo>
                <a:lnTo>
                  <a:pt x="214" y="709"/>
                </a:lnTo>
                <a:lnTo>
                  <a:pt x="222" y="702"/>
                </a:lnTo>
                <a:lnTo>
                  <a:pt x="233" y="692"/>
                </a:lnTo>
                <a:lnTo>
                  <a:pt x="234" y="673"/>
                </a:lnTo>
                <a:lnTo>
                  <a:pt x="234" y="673"/>
                </a:lnTo>
                <a:lnTo>
                  <a:pt x="234" y="673"/>
                </a:lnTo>
                <a:lnTo>
                  <a:pt x="242" y="665"/>
                </a:lnTo>
                <a:lnTo>
                  <a:pt x="242" y="665"/>
                </a:lnTo>
                <a:lnTo>
                  <a:pt x="249" y="658"/>
                </a:lnTo>
                <a:lnTo>
                  <a:pt x="253" y="652"/>
                </a:lnTo>
                <a:lnTo>
                  <a:pt x="255" y="646"/>
                </a:lnTo>
                <a:lnTo>
                  <a:pt x="278" y="597"/>
                </a:lnTo>
                <a:lnTo>
                  <a:pt x="278" y="597"/>
                </a:lnTo>
                <a:lnTo>
                  <a:pt x="304" y="659"/>
                </a:lnTo>
                <a:lnTo>
                  <a:pt x="304" y="659"/>
                </a:lnTo>
                <a:lnTo>
                  <a:pt x="307" y="665"/>
                </a:lnTo>
                <a:lnTo>
                  <a:pt x="312" y="670"/>
                </a:lnTo>
                <a:lnTo>
                  <a:pt x="320" y="674"/>
                </a:lnTo>
                <a:lnTo>
                  <a:pt x="326" y="678"/>
                </a:lnTo>
                <a:lnTo>
                  <a:pt x="338" y="680"/>
                </a:lnTo>
                <a:lnTo>
                  <a:pt x="345" y="681"/>
                </a:lnTo>
                <a:lnTo>
                  <a:pt x="345" y="681"/>
                </a:lnTo>
                <a:lnTo>
                  <a:pt x="346" y="681"/>
                </a:lnTo>
                <a:lnTo>
                  <a:pt x="349" y="684"/>
                </a:lnTo>
                <a:lnTo>
                  <a:pt x="355" y="692"/>
                </a:lnTo>
                <a:lnTo>
                  <a:pt x="362" y="704"/>
                </a:lnTo>
                <a:lnTo>
                  <a:pt x="362" y="704"/>
                </a:lnTo>
                <a:lnTo>
                  <a:pt x="355" y="717"/>
                </a:lnTo>
                <a:lnTo>
                  <a:pt x="338" y="746"/>
                </a:lnTo>
                <a:lnTo>
                  <a:pt x="327" y="762"/>
                </a:lnTo>
                <a:lnTo>
                  <a:pt x="316" y="776"/>
                </a:lnTo>
                <a:lnTo>
                  <a:pt x="306" y="788"/>
                </a:lnTo>
                <a:lnTo>
                  <a:pt x="301" y="792"/>
                </a:lnTo>
                <a:lnTo>
                  <a:pt x="298" y="796"/>
                </a:lnTo>
                <a:lnTo>
                  <a:pt x="298" y="796"/>
                </a:lnTo>
                <a:lnTo>
                  <a:pt x="290" y="800"/>
                </a:lnTo>
                <a:lnTo>
                  <a:pt x="282" y="807"/>
                </a:lnTo>
                <a:lnTo>
                  <a:pt x="265" y="822"/>
                </a:lnTo>
                <a:lnTo>
                  <a:pt x="253" y="836"/>
                </a:lnTo>
                <a:lnTo>
                  <a:pt x="249" y="841"/>
                </a:lnTo>
                <a:lnTo>
                  <a:pt x="249" y="843"/>
                </a:lnTo>
                <a:lnTo>
                  <a:pt x="249" y="843"/>
                </a:lnTo>
                <a:lnTo>
                  <a:pt x="250" y="848"/>
                </a:lnTo>
                <a:lnTo>
                  <a:pt x="250" y="853"/>
                </a:lnTo>
                <a:lnTo>
                  <a:pt x="250" y="860"/>
                </a:lnTo>
                <a:lnTo>
                  <a:pt x="250" y="860"/>
                </a:lnTo>
                <a:lnTo>
                  <a:pt x="241" y="869"/>
                </a:lnTo>
                <a:lnTo>
                  <a:pt x="222" y="884"/>
                </a:lnTo>
                <a:lnTo>
                  <a:pt x="211" y="895"/>
                </a:lnTo>
                <a:lnTo>
                  <a:pt x="203" y="906"/>
                </a:lnTo>
                <a:lnTo>
                  <a:pt x="197" y="917"/>
                </a:lnTo>
                <a:lnTo>
                  <a:pt x="196" y="922"/>
                </a:lnTo>
                <a:lnTo>
                  <a:pt x="194" y="927"/>
                </a:lnTo>
                <a:lnTo>
                  <a:pt x="194" y="927"/>
                </a:lnTo>
                <a:lnTo>
                  <a:pt x="196" y="939"/>
                </a:lnTo>
                <a:lnTo>
                  <a:pt x="199" y="954"/>
                </a:lnTo>
                <a:lnTo>
                  <a:pt x="204" y="970"/>
                </a:lnTo>
                <a:lnTo>
                  <a:pt x="209" y="985"/>
                </a:lnTo>
                <a:lnTo>
                  <a:pt x="220" y="1013"/>
                </a:lnTo>
                <a:lnTo>
                  <a:pt x="226" y="1029"/>
                </a:lnTo>
                <a:lnTo>
                  <a:pt x="226" y="1029"/>
                </a:lnTo>
                <a:lnTo>
                  <a:pt x="254" y="1129"/>
                </a:lnTo>
                <a:lnTo>
                  <a:pt x="281" y="1222"/>
                </a:lnTo>
                <a:lnTo>
                  <a:pt x="256" y="1275"/>
                </a:lnTo>
                <a:lnTo>
                  <a:pt x="256" y="1275"/>
                </a:lnTo>
                <a:lnTo>
                  <a:pt x="248" y="1285"/>
                </a:lnTo>
                <a:lnTo>
                  <a:pt x="228" y="1305"/>
                </a:lnTo>
                <a:lnTo>
                  <a:pt x="220" y="1317"/>
                </a:lnTo>
                <a:lnTo>
                  <a:pt x="211" y="1330"/>
                </a:lnTo>
                <a:lnTo>
                  <a:pt x="208" y="1339"/>
                </a:lnTo>
                <a:lnTo>
                  <a:pt x="207" y="1343"/>
                </a:lnTo>
                <a:lnTo>
                  <a:pt x="208" y="1347"/>
                </a:lnTo>
                <a:lnTo>
                  <a:pt x="208" y="1347"/>
                </a:lnTo>
                <a:lnTo>
                  <a:pt x="211" y="1355"/>
                </a:lnTo>
                <a:lnTo>
                  <a:pt x="215" y="1361"/>
                </a:lnTo>
                <a:lnTo>
                  <a:pt x="219" y="1364"/>
                </a:lnTo>
                <a:lnTo>
                  <a:pt x="222" y="1365"/>
                </a:lnTo>
                <a:lnTo>
                  <a:pt x="222" y="1365"/>
                </a:lnTo>
                <a:lnTo>
                  <a:pt x="236" y="1365"/>
                </a:lnTo>
                <a:lnTo>
                  <a:pt x="259" y="1365"/>
                </a:lnTo>
                <a:lnTo>
                  <a:pt x="283" y="1364"/>
                </a:lnTo>
                <a:lnTo>
                  <a:pt x="292" y="1362"/>
                </a:lnTo>
                <a:lnTo>
                  <a:pt x="295" y="1361"/>
                </a:lnTo>
                <a:lnTo>
                  <a:pt x="298" y="1360"/>
                </a:lnTo>
                <a:lnTo>
                  <a:pt x="298" y="1360"/>
                </a:lnTo>
                <a:lnTo>
                  <a:pt x="317" y="1339"/>
                </a:lnTo>
                <a:lnTo>
                  <a:pt x="328" y="1327"/>
                </a:lnTo>
                <a:lnTo>
                  <a:pt x="333" y="1321"/>
                </a:lnTo>
                <a:lnTo>
                  <a:pt x="335" y="1315"/>
                </a:lnTo>
                <a:lnTo>
                  <a:pt x="335" y="1315"/>
                </a:lnTo>
                <a:lnTo>
                  <a:pt x="338" y="1310"/>
                </a:lnTo>
                <a:lnTo>
                  <a:pt x="339" y="1303"/>
                </a:lnTo>
                <a:lnTo>
                  <a:pt x="341" y="1288"/>
                </a:lnTo>
                <a:lnTo>
                  <a:pt x="343" y="1274"/>
                </a:lnTo>
                <a:lnTo>
                  <a:pt x="341" y="1264"/>
                </a:lnTo>
                <a:lnTo>
                  <a:pt x="341" y="1264"/>
                </a:lnTo>
                <a:lnTo>
                  <a:pt x="337" y="1249"/>
                </a:lnTo>
                <a:lnTo>
                  <a:pt x="334" y="1242"/>
                </a:lnTo>
                <a:lnTo>
                  <a:pt x="333" y="1237"/>
                </a:lnTo>
                <a:lnTo>
                  <a:pt x="333" y="1237"/>
                </a:lnTo>
                <a:lnTo>
                  <a:pt x="335" y="1233"/>
                </a:lnTo>
                <a:lnTo>
                  <a:pt x="338" y="1226"/>
                </a:lnTo>
                <a:lnTo>
                  <a:pt x="341" y="1219"/>
                </a:lnTo>
                <a:lnTo>
                  <a:pt x="343" y="1214"/>
                </a:lnTo>
                <a:lnTo>
                  <a:pt x="343" y="1214"/>
                </a:lnTo>
                <a:lnTo>
                  <a:pt x="343" y="1213"/>
                </a:lnTo>
                <a:lnTo>
                  <a:pt x="341" y="1212"/>
                </a:lnTo>
                <a:lnTo>
                  <a:pt x="340" y="1207"/>
                </a:lnTo>
                <a:lnTo>
                  <a:pt x="339" y="1195"/>
                </a:lnTo>
                <a:lnTo>
                  <a:pt x="339" y="1195"/>
                </a:lnTo>
                <a:lnTo>
                  <a:pt x="337" y="1115"/>
                </a:lnTo>
                <a:lnTo>
                  <a:pt x="335" y="1070"/>
                </a:lnTo>
                <a:lnTo>
                  <a:pt x="335" y="1044"/>
                </a:lnTo>
                <a:lnTo>
                  <a:pt x="335" y="1044"/>
                </a:lnTo>
                <a:lnTo>
                  <a:pt x="334" y="1038"/>
                </a:lnTo>
                <a:lnTo>
                  <a:pt x="332" y="1027"/>
                </a:lnTo>
                <a:lnTo>
                  <a:pt x="321" y="1001"/>
                </a:lnTo>
                <a:lnTo>
                  <a:pt x="305" y="970"/>
                </a:lnTo>
                <a:lnTo>
                  <a:pt x="305" y="970"/>
                </a:lnTo>
                <a:lnTo>
                  <a:pt x="334" y="951"/>
                </a:lnTo>
                <a:lnTo>
                  <a:pt x="356" y="940"/>
                </a:lnTo>
                <a:lnTo>
                  <a:pt x="363" y="937"/>
                </a:lnTo>
                <a:lnTo>
                  <a:pt x="367" y="935"/>
                </a:lnTo>
                <a:lnTo>
                  <a:pt x="367" y="935"/>
                </a:lnTo>
                <a:lnTo>
                  <a:pt x="380" y="940"/>
                </a:lnTo>
                <a:lnTo>
                  <a:pt x="388" y="943"/>
                </a:lnTo>
                <a:lnTo>
                  <a:pt x="391" y="943"/>
                </a:lnTo>
                <a:lnTo>
                  <a:pt x="394" y="942"/>
                </a:lnTo>
                <a:lnTo>
                  <a:pt x="394" y="942"/>
                </a:lnTo>
                <a:lnTo>
                  <a:pt x="405" y="934"/>
                </a:lnTo>
                <a:lnTo>
                  <a:pt x="422" y="921"/>
                </a:lnTo>
                <a:lnTo>
                  <a:pt x="445" y="903"/>
                </a:lnTo>
                <a:lnTo>
                  <a:pt x="445" y="903"/>
                </a:lnTo>
                <a:lnTo>
                  <a:pt x="476" y="956"/>
                </a:lnTo>
                <a:lnTo>
                  <a:pt x="500" y="994"/>
                </a:lnTo>
                <a:lnTo>
                  <a:pt x="509" y="1006"/>
                </a:lnTo>
                <a:lnTo>
                  <a:pt x="513" y="1010"/>
                </a:lnTo>
                <a:lnTo>
                  <a:pt x="515" y="1011"/>
                </a:lnTo>
                <a:lnTo>
                  <a:pt x="515" y="1011"/>
                </a:lnTo>
                <a:lnTo>
                  <a:pt x="523" y="1012"/>
                </a:lnTo>
                <a:lnTo>
                  <a:pt x="530" y="1012"/>
                </a:lnTo>
                <a:lnTo>
                  <a:pt x="539" y="1011"/>
                </a:lnTo>
                <a:lnTo>
                  <a:pt x="539" y="1011"/>
                </a:lnTo>
                <a:lnTo>
                  <a:pt x="556" y="1029"/>
                </a:lnTo>
                <a:lnTo>
                  <a:pt x="596" y="1068"/>
                </a:lnTo>
                <a:lnTo>
                  <a:pt x="619" y="1089"/>
                </a:lnTo>
                <a:lnTo>
                  <a:pt x="641" y="1109"/>
                </a:lnTo>
                <a:lnTo>
                  <a:pt x="659" y="1124"/>
                </a:lnTo>
                <a:lnTo>
                  <a:pt x="666" y="1130"/>
                </a:lnTo>
                <a:lnTo>
                  <a:pt x="672" y="1132"/>
                </a:lnTo>
                <a:lnTo>
                  <a:pt x="672" y="1132"/>
                </a:lnTo>
                <a:lnTo>
                  <a:pt x="720" y="1156"/>
                </a:lnTo>
                <a:lnTo>
                  <a:pt x="798" y="1195"/>
                </a:lnTo>
                <a:lnTo>
                  <a:pt x="902" y="1248"/>
                </a:lnTo>
                <a:lnTo>
                  <a:pt x="931" y="1293"/>
                </a:lnTo>
                <a:lnTo>
                  <a:pt x="931" y="1293"/>
                </a:lnTo>
                <a:lnTo>
                  <a:pt x="935" y="1310"/>
                </a:lnTo>
                <a:lnTo>
                  <a:pt x="937" y="1322"/>
                </a:lnTo>
                <a:lnTo>
                  <a:pt x="940" y="1327"/>
                </a:lnTo>
                <a:lnTo>
                  <a:pt x="941" y="1330"/>
                </a:lnTo>
                <a:lnTo>
                  <a:pt x="941" y="1330"/>
                </a:lnTo>
                <a:lnTo>
                  <a:pt x="946" y="1332"/>
                </a:lnTo>
                <a:lnTo>
                  <a:pt x="952" y="1338"/>
                </a:lnTo>
                <a:lnTo>
                  <a:pt x="957" y="1345"/>
                </a:lnTo>
                <a:lnTo>
                  <a:pt x="959" y="1350"/>
                </a:lnTo>
                <a:lnTo>
                  <a:pt x="959" y="1355"/>
                </a:lnTo>
                <a:lnTo>
                  <a:pt x="959" y="1355"/>
                </a:lnTo>
                <a:lnTo>
                  <a:pt x="957" y="1371"/>
                </a:lnTo>
                <a:lnTo>
                  <a:pt x="956" y="1382"/>
                </a:lnTo>
                <a:lnTo>
                  <a:pt x="954" y="1394"/>
                </a:lnTo>
                <a:lnTo>
                  <a:pt x="956" y="1405"/>
                </a:lnTo>
                <a:lnTo>
                  <a:pt x="956" y="1410"/>
                </a:lnTo>
                <a:lnTo>
                  <a:pt x="958" y="1415"/>
                </a:lnTo>
                <a:lnTo>
                  <a:pt x="961" y="1420"/>
                </a:lnTo>
                <a:lnTo>
                  <a:pt x="963" y="1423"/>
                </a:lnTo>
                <a:lnTo>
                  <a:pt x="968" y="1427"/>
                </a:lnTo>
                <a:lnTo>
                  <a:pt x="973" y="1429"/>
                </a:lnTo>
                <a:lnTo>
                  <a:pt x="973" y="1429"/>
                </a:lnTo>
                <a:lnTo>
                  <a:pt x="979" y="1430"/>
                </a:lnTo>
                <a:lnTo>
                  <a:pt x="984" y="1430"/>
                </a:lnTo>
                <a:lnTo>
                  <a:pt x="990" y="1429"/>
                </a:lnTo>
                <a:lnTo>
                  <a:pt x="995" y="1428"/>
                </a:lnTo>
                <a:lnTo>
                  <a:pt x="1006" y="1422"/>
                </a:lnTo>
                <a:lnTo>
                  <a:pt x="1014" y="1415"/>
                </a:lnTo>
                <a:lnTo>
                  <a:pt x="1023" y="1406"/>
                </a:lnTo>
                <a:lnTo>
                  <a:pt x="1030" y="1398"/>
                </a:lnTo>
                <a:lnTo>
                  <a:pt x="1035" y="1389"/>
                </a:lnTo>
                <a:lnTo>
                  <a:pt x="1038" y="1382"/>
                </a:lnTo>
                <a:lnTo>
                  <a:pt x="1038" y="1382"/>
                </a:lnTo>
                <a:lnTo>
                  <a:pt x="1041" y="1375"/>
                </a:lnTo>
                <a:lnTo>
                  <a:pt x="1043" y="1365"/>
                </a:lnTo>
                <a:lnTo>
                  <a:pt x="1046" y="1340"/>
                </a:lnTo>
                <a:lnTo>
                  <a:pt x="1047" y="1317"/>
                </a:lnTo>
                <a:lnTo>
                  <a:pt x="1048" y="1303"/>
                </a:lnTo>
                <a:lnTo>
                  <a:pt x="1048" y="1303"/>
                </a:lnTo>
                <a:lnTo>
                  <a:pt x="1055" y="1275"/>
                </a:lnTo>
                <a:lnTo>
                  <a:pt x="1059" y="1259"/>
                </a:lnTo>
                <a:lnTo>
                  <a:pt x="1060" y="1248"/>
                </a:lnTo>
                <a:lnTo>
                  <a:pt x="1060" y="1248"/>
                </a:lnTo>
                <a:lnTo>
                  <a:pt x="1060" y="1241"/>
                </a:lnTo>
                <a:lnTo>
                  <a:pt x="1060" y="1232"/>
                </a:lnTo>
                <a:lnTo>
                  <a:pt x="1059" y="1229"/>
                </a:lnTo>
                <a:lnTo>
                  <a:pt x="1057" y="1225"/>
                </a:lnTo>
                <a:lnTo>
                  <a:pt x="1054" y="1221"/>
                </a:lnTo>
                <a:lnTo>
                  <a:pt x="1051" y="1219"/>
                </a:lnTo>
                <a:lnTo>
                  <a:pt x="1051" y="1219"/>
                </a:lnTo>
                <a:lnTo>
                  <a:pt x="1033" y="1208"/>
                </a:lnTo>
                <a:lnTo>
                  <a:pt x="1026" y="1204"/>
                </a:lnTo>
                <a:lnTo>
                  <a:pt x="1021" y="1202"/>
                </a:lnTo>
                <a:lnTo>
                  <a:pt x="1021" y="1202"/>
                </a:lnTo>
                <a:lnTo>
                  <a:pt x="1001" y="1199"/>
                </a:lnTo>
                <a:lnTo>
                  <a:pt x="981" y="1198"/>
                </a:lnTo>
                <a:lnTo>
                  <a:pt x="981" y="1198"/>
                </a:lnTo>
                <a:lnTo>
                  <a:pt x="975" y="1196"/>
                </a:lnTo>
                <a:lnTo>
                  <a:pt x="965" y="1191"/>
                </a:lnTo>
                <a:lnTo>
                  <a:pt x="953" y="1184"/>
                </a:lnTo>
                <a:lnTo>
                  <a:pt x="943" y="1177"/>
                </a:lnTo>
                <a:lnTo>
                  <a:pt x="943" y="1177"/>
                </a:lnTo>
                <a:lnTo>
                  <a:pt x="926" y="1164"/>
                </a:lnTo>
                <a:lnTo>
                  <a:pt x="900" y="1141"/>
                </a:lnTo>
                <a:lnTo>
                  <a:pt x="873" y="1118"/>
                </a:lnTo>
                <a:lnTo>
                  <a:pt x="851" y="1101"/>
                </a:lnTo>
                <a:lnTo>
                  <a:pt x="851" y="1101"/>
                </a:lnTo>
                <a:lnTo>
                  <a:pt x="828" y="1086"/>
                </a:lnTo>
                <a:lnTo>
                  <a:pt x="798" y="1069"/>
                </a:lnTo>
                <a:lnTo>
                  <a:pt x="772" y="1053"/>
                </a:lnTo>
                <a:lnTo>
                  <a:pt x="759" y="1047"/>
                </a:lnTo>
                <a:lnTo>
                  <a:pt x="759" y="1047"/>
                </a:lnTo>
                <a:lnTo>
                  <a:pt x="736" y="1039"/>
                </a:lnTo>
                <a:lnTo>
                  <a:pt x="720" y="1033"/>
                </a:lnTo>
                <a:lnTo>
                  <a:pt x="714" y="1029"/>
                </a:lnTo>
                <a:lnTo>
                  <a:pt x="710" y="1027"/>
                </a:lnTo>
                <a:lnTo>
                  <a:pt x="710" y="1027"/>
                </a:lnTo>
                <a:lnTo>
                  <a:pt x="700" y="1011"/>
                </a:lnTo>
                <a:lnTo>
                  <a:pt x="684" y="985"/>
                </a:lnTo>
                <a:lnTo>
                  <a:pt x="665" y="950"/>
                </a:lnTo>
                <a:lnTo>
                  <a:pt x="675" y="937"/>
                </a:lnTo>
                <a:lnTo>
                  <a:pt x="675" y="937"/>
                </a:lnTo>
                <a:lnTo>
                  <a:pt x="629" y="811"/>
                </a:lnTo>
                <a:lnTo>
                  <a:pt x="629" y="811"/>
                </a:lnTo>
                <a:lnTo>
                  <a:pt x="621" y="788"/>
                </a:lnTo>
                <a:lnTo>
                  <a:pt x="615" y="760"/>
                </a:lnTo>
                <a:lnTo>
                  <a:pt x="608" y="726"/>
                </a:lnTo>
                <a:lnTo>
                  <a:pt x="608" y="726"/>
                </a:lnTo>
                <a:lnTo>
                  <a:pt x="610" y="725"/>
                </a:lnTo>
                <a:lnTo>
                  <a:pt x="614" y="719"/>
                </a:lnTo>
                <a:lnTo>
                  <a:pt x="615" y="714"/>
                </a:lnTo>
                <a:lnTo>
                  <a:pt x="616" y="710"/>
                </a:lnTo>
                <a:lnTo>
                  <a:pt x="615" y="706"/>
                </a:lnTo>
                <a:lnTo>
                  <a:pt x="613" y="701"/>
                </a:lnTo>
                <a:lnTo>
                  <a:pt x="613" y="701"/>
                </a:lnTo>
                <a:lnTo>
                  <a:pt x="569" y="652"/>
                </a:lnTo>
                <a:lnTo>
                  <a:pt x="535" y="614"/>
                </a:lnTo>
                <a:lnTo>
                  <a:pt x="523" y="578"/>
                </a:lnTo>
                <a:lnTo>
                  <a:pt x="513" y="556"/>
                </a:lnTo>
                <a:lnTo>
                  <a:pt x="513" y="556"/>
                </a:lnTo>
                <a:lnTo>
                  <a:pt x="537" y="511"/>
                </a:lnTo>
                <a:lnTo>
                  <a:pt x="554" y="477"/>
                </a:lnTo>
                <a:lnTo>
                  <a:pt x="562" y="462"/>
                </a:lnTo>
                <a:lnTo>
                  <a:pt x="564" y="453"/>
                </a:lnTo>
                <a:lnTo>
                  <a:pt x="564" y="453"/>
                </a:lnTo>
                <a:lnTo>
                  <a:pt x="565" y="449"/>
                </a:lnTo>
                <a:lnTo>
                  <a:pt x="564" y="445"/>
                </a:lnTo>
                <a:lnTo>
                  <a:pt x="562" y="438"/>
                </a:lnTo>
                <a:lnTo>
                  <a:pt x="558" y="431"/>
                </a:lnTo>
                <a:lnTo>
                  <a:pt x="553" y="425"/>
                </a:lnTo>
                <a:lnTo>
                  <a:pt x="542" y="416"/>
                </a:lnTo>
                <a:lnTo>
                  <a:pt x="536" y="411"/>
                </a:lnTo>
                <a:lnTo>
                  <a:pt x="536" y="411"/>
                </a:lnTo>
                <a:lnTo>
                  <a:pt x="536" y="410"/>
                </a:lnTo>
                <a:lnTo>
                  <a:pt x="537" y="408"/>
                </a:lnTo>
                <a:lnTo>
                  <a:pt x="541" y="403"/>
                </a:lnTo>
                <a:lnTo>
                  <a:pt x="543" y="399"/>
                </a:lnTo>
                <a:lnTo>
                  <a:pt x="545" y="395"/>
                </a:lnTo>
                <a:lnTo>
                  <a:pt x="546" y="392"/>
                </a:lnTo>
                <a:lnTo>
                  <a:pt x="545" y="388"/>
                </a:lnTo>
                <a:lnTo>
                  <a:pt x="545" y="388"/>
                </a:lnTo>
                <a:lnTo>
                  <a:pt x="542" y="385"/>
                </a:lnTo>
                <a:lnTo>
                  <a:pt x="539" y="382"/>
                </a:lnTo>
                <a:lnTo>
                  <a:pt x="529" y="376"/>
                </a:lnTo>
                <a:lnTo>
                  <a:pt x="518" y="369"/>
                </a:lnTo>
                <a:lnTo>
                  <a:pt x="507" y="359"/>
                </a:lnTo>
                <a:lnTo>
                  <a:pt x="507" y="359"/>
                </a:lnTo>
                <a:lnTo>
                  <a:pt x="494" y="348"/>
                </a:lnTo>
                <a:lnTo>
                  <a:pt x="479" y="337"/>
                </a:lnTo>
                <a:lnTo>
                  <a:pt x="464" y="325"/>
                </a:lnTo>
                <a:lnTo>
                  <a:pt x="456" y="319"/>
                </a:lnTo>
                <a:lnTo>
                  <a:pt x="449" y="310"/>
                </a:lnTo>
                <a:lnTo>
                  <a:pt x="449" y="310"/>
                </a:lnTo>
                <a:lnTo>
                  <a:pt x="439" y="302"/>
                </a:lnTo>
                <a:lnTo>
                  <a:pt x="427" y="291"/>
                </a:lnTo>
                <a:lnTo>
                  <a:pt x="396" y="269"/>
                </a:lnTo>
                <a:lnTo>
                  <a:pt x="366" y="248"/>
                </a:lnTo>
                <a:lnTo>
                  <a:pt x="339" y="234"/>
                </a:lnTo>
                <a:lnTo>
                  <a:pt x="339" y="234"/>
                </a:lnTo>
                <a:lnTo>
                  <a:pt x="307" y="217"/>
                </a:lnTo>
                <a:lnTo>
                  <a:pt x="299" y="213"/>
                </a:lnTo>
                <a:lnTo>
                  <a:pt x="295" y="212"/>
                </a:lnTo>
                <a:lnTo>
                  <a:pt x="295" y="212"/>
                </a:lnTo>
                <a:lnTo>
                  <a:pt x="288" y="209"/>
                </a:lnTo>
                <a:lnTo>
                  <a:pt x="276" y="206"/>
                </a:lnTo>
                <a:lnTo>
                  <a:pt x="260" y="200"/>
                </a:lnTo>
                <a:lnTo>
                  <a:pt x="248" y="168"/>
                </a:lnTo>
                <a:lnTo>
                  <a:pt x="248" y="168"/>
                </a:lnTo>
                <a:lnTo>
                  <a:pt x="256" y="168"/>
                </a:lnTo>
                <a:lnTo>
                  <a:pt x="261" y="167"/>
                </a:lnTo>
                <a:lnTo>
                  <a:pt x="265" y="166"/>
                </a:lnTo>
                <a:lnTo>
                  <a:pt x="265" y="166"/>
                </a:lnTo>
                <a:lnTo>
                  <a:pt x="262" y="162"/>
                </a:lnTo>
                <a:lnTo>
                  <a:pt x="258" y="157"/>
                </a:lnTo>
                <a:lnTo>
                  <a:pt x="252" y="150"/>
                </a:lnTo>
                <a:lnTo>
                  <a:pt x="272" y="134"/>
                </a:lnTo>
                <a:lnTo>
                  <a:pt x="272" y="134"/>
                </a:lnTo>
                <a:lnTo>
                  <a:pt x="266" y="129"/>
                </a:lnTo>
                <a:lnTo>
                  <a:pt x="261" y="125"/>
                </a:lnTo>
                <a:lnTo>
                  <a:pt x="260" y="123"/>
                </a:lnTo>
                <a:lnTo>
                  <a:pt x="260" y="123"/>
                </a:lnTo>
                <a:lnTo>
                  <a:pt x="255" y="100"/>
                </a:lnTo>
                <a:lnTo>
                  <a:pt x="252" y="85"/>
                </a:lnTo>
                <a:lnTo>
                  <a:pt x="250" y="77"/>
                </a:lnTo>
                <a:lnTo>
                  <a:pt x="250" y="77"/>
                </a:lnTo>
                <a:lnTo>
                  <a:pt x="249" y="57"/>
                </a:lnTo>
                <a:lnTo>
                  <a:pt x="248" y="45"/>
                </a:lnTo>
                <a:lnTo>
                  <a:pt x="245" y="38"/>
                </a:lnTo>
                <a:lnTo>
                  <a:pt x="245" y="38"/>
                </a:lnTo>
                <a:lnTo>
                  <a:pt x="236" y="26"/>
                </a:lnTo>
                <a:lnTo>
                  <a:pt x="226" y="17"/>
                </a:lnTo>
                <a:lnTo>
                  <a:pt x="226" y="17"/>
                </a:lnTo>
                <a:lnTo>
                  <a:pt x="199" y="1"/>
                </a:lnTo>
                <a:lnTo>
                  <a:pt x="199" y="1"/>
                </a:lnTo>
                <a:lnTo>
                  <a:pt x="165" y="0"/>
                </a:lnTo>
                <a:lnTo>
                  <a:pt x="165" y="0"/>
                </a:lnTo>
                <a:lnTo>
                  <a:pt x="142" y="0"/>
                </a:lnTo>
                <a:lnTo>
                  <a:pt x="142" y="0"/>
                </a:lnTo>
                <a:lnTo>
                  <a:pt x="123" y="0"/>
                </a:lnTo>
                <a:lnTo>
                  <a:pt x="114" y="3"/>
                </a:lnTo>
                <a:lnTo>
                  <a:pt x="110" y="4"/>
                </a:lnTo>
                <a:lnTo>
                  <a:pt x="108" y="6"/>
                </a:lnTo>
                <a:lnTo>
                  <a:pt x="108" y="6"/>
                </a:lnTo>
                <a:lnTo>
                  <a:pt x="98" y="15"/>
                </a:lnTo>
                <a:lnTo>
                  <a:pt x="92" y="22"/>
                </a:lnTo>
                <a:lnTo>
                  <a:pt x="92" y="22"/>
                </a:lnTo>
                <a:lnTo>
                  <a:pt x="87" y="25"/>
                </a:lnTo>
                <a:lnTo>
                  <a:pt x="81" y="27"/>
                </a:lnTo>
                <a:lnTo>
                  <a:pt x="73" y="29"/>
                </a:lnTo>
                <a:lnTo>
                  <a:pt x="67" y="12"/>
                </a:lnTo>
                <a:lnTo>
                  <a:pt x="61" y="32"/>
                </a:lnTo>
                <a:lnTo>
                  <a:pt x="47" y="29"/>
                </a:lnTo>
                <a:lnTo>
                  <a:pt x="47" y="29"/>
                </a:lnTo>
                <a:lnTo>
                  <a:pt x="48" y="35"/>
                </a:lnTo>
                <a:lnTo>
                  <a:pt x="52" y="50"/>
                </a:lnTo>
                <a:lnTo>
                  <a:pt x="52" y="50"/>
                </a:lnTo>
                <a:lnTo>
                  <a:pt x="59" y="71"/>
                </a:lnTo>
                <a:lnTo>
                  <a:pt x="59" y="71"/>
                </a:lnTo>
                <a:lnTo>
                  <a:pt x="64" y="79"/>
                </a:lnTo>
                <a:lnTo>
                  <a:pt x="67" y="87"/>
                </a:lnTo>
                <a:lnTo>
                  <a:pt x="68" y="91"/>
                </a:lnTo>
                <a:lnTo>
                  <a:pt x="68" y="91"/>
                </a:lnTo>
                <a:lnTo>
                  <a:pt x="69" y="97"/>
                </a:lnTo>
                <a:lnTo>
                  <a:pt x="70" y="108"/>
                </a:lnTo>
                <a:lnTo>
                  <a:pt x="70" y="108"/>
                </a:lnTo>
                <a:lnTo>
                  <a:pt x="81" y="156"/>
                </a:lnTo>
                <a:lnTo>
                  <a:pt x="81" y="156"/>
                </a:lnTo>
                <a:close/>
                <a:moveTo>
                  <a:pt x="0" y="1311"/>
                </a:moveTo>
                <a:lnTo>
                  <a:pt x="0" y="1311"/>
                </a:lnTo>
                <a:lnTo>
                  <a:pt x="0" y="1321"/>
                </a:lnTo>
                <a:lnTo>
                  <a:pt x="2" y="1330"/>
                </a:lnTo>
                <a:lnTo>
                  <a:pt x="3" y="1339"/>
                </a:lnTo>
                <a:lnTo>
                  <a:pt x="7" y="1348"/>
                </a:lnTo>
                <a:lnTo>
                  <a:pt x="11" y="1356"/>
                </a:lnTo>
                <a:lnTo>
                  <a:pt x="16" y="1364"/>
                </a:lnTo>
                <a:lnTo>
                  <a:pt x="22" y="1371"/>
                </a:lnTo>
                <a:lnTo>
                  <a:pt x="28" y="1378"/>
                </a:lnTo>
                <a:lnTo>
                  <a:pt x="34" y="1384"/>
                </a:lnTo>
                <a:lnTo>
                  <a:pt x="41" y="1389"/>
                </a:lnTo>
                <a:lnTo>
                  <a:pt x="50" y="1394"/>
                </a:lnTo>
                <a:lnTo>
                  <a:pt x="57" y="1398"/>
                </a:lnTo>
                <a:lnTo>
                  <a:pt x="65" y="1401"/>
                </a:lnTo>
                <a:lnTo>
                  <a:pt x="75" y="1404"/>
                </a:lnTo>
                <a:lnTo>
                  <a:pt x="85" y="1405"/>
                </a:lnTo>
                <a:lnTo>
                  <a:pt x="95" y="1405"/>
                </a:lnTo>
                <a:lnTo>
                  <a:pt x="95" y="1405"/>
                </a:lnTo>
                <a:lnTo>
                  <a:pt x="103" y="1405"/>
                </a:lnTo>
                <a:lnTo>
                  <a:pt x="113" y="1404"/>
                </a:lnTo>
                <a:lnTo>
                  <a:pt x="123" y="1401"/>
                </a:lnTo>
                <a:lnTo>
                  <a:pt x="131" y="1398"/>
                </a:lnTo>
                <a:lnTo>
                  <a:pt x="140" y="1394"/>
                </a:lnTo>
                <a:lnTo>
                  <a:pt x="147" y="1389"/>
                </a:lnTo>
                <a:lnTo>
                  <a:pt x="154" y="1384"/>
                </a:lnTo>
                <a:lnTo>
                  <a:pt x="160" y="1378"/>
                </a:lnTo>
                <a:lnTo>
                  <a:pt x="166" y="1371"/>
                </a:lnTo>
                <a:lnTo>
                  <a:pt x="172" y="1364"/>
                </a:lnTo>
                <a:lnTo>
                  <a:pt x="177" y="1356"/>
                </a:lnTo>
                <a:lnTo>
                  <a:pt x="181" y="1348"/>
                </a:lnTo>
                <a:lnTo>
                  <a:pt x="185" y="1339"/>
                </a:lnTo>
                <a:lnTo>
                  <a:pt x="187" y="1330"/>
                </a:lnTo>
                <a:lnTo>
                  <a:pt x="188" y="1321"/>
                </a:lnTo>
                <a:lnTo>
                  <a:pt x="188" y="1311"/>
                </a:lnTo>
                <a:lnTo>
                  <a:pt x="188" y="1311"/>
                </a:lnTo>
                <a:lnTo>
                  <a:pt x="188" y="1302"/>
                </a:lnTo>
                <a:lnTo>
                  <a:pt x="187" y="1292"/>
                </a:lnTo>
                <a:lnTo>
                  <a:pt x="185" y="1282"/>
                </a:lnTo>
                <a:lnTo>
                  <a:pt x="181" y="1274"/>
                </a:lnTo>
                <a:lnTo>
                  <a:pt x="177" y="1265"/>
                </a:lnTo>
                <a:lnTo>
                  <a:pt x="172" y="1258"/>
                </a:lnTo>
                <a:lnTo>
                  <a:pt x="166" y="1250"/>
                </a:lnTo>
                <a:lnTo>
                  <a:pt x="160" y="1244"/>
                </a:lnTo>
                <a:lnTo>
                  <a:pt x="154" y="1238"/>
                </a:lnTo>
                <a:lnTo>
                  <a:pt x="147" y="1232"/>
                </a:lnTo>
                <a:lnTo>
                  <a:pt x="140" y="1227"/>
                </a:lnTo>
                <a:lnTo>
                  <a:pt x="131" y="1224"/>
                </a:lnTo>
                <a:lnTo>
                  <a:pt x="123" y="1220"/>
                </a:lnTo>
                <a:lnTo>
                  <a:pt x="113" y="1218"/>
                </a:lnTo>
                <a:lnTo>
                  <a:pt x="103" y="1216"/>
                </a:lnTo>
                <a:lnTo>
                  <a:pt x="95" y="1216"/>
                </a:lnTo>
                <a:lnTo>
                  <a:pt x="95" y="1216"/>
                </a:lnTo>
                <a:lnTo>
                  <a:pt x="85" y="1216"/>
                </a:lnTo>
                <a:lnTo>
                  <a:pt x="75" y="1218"/>
                </a:lnTo>
                <a:lnTo>
                  <a:pt x="65" y="1220"/>
                </a:lnTo>
                <a:lnTo>
                  <a:pt x="57" y="1224"/>
                </a:lnTo>
                <a:lnTo>
                  <a:pt x="50" y="1227"/>
                </a:lnTo>
                <a:lnTo>
                  <a:pt x="41" y="1232"/>
                </a:lnTo>
                <a:lnTo>
                  <a:pt x="34" y="1238"/>
                </a:lnTo>
                <a:lnTo>
                  <a:pt x="28" y="1244"/>
                </a:lnTo>
                <a:lnTo>
                  <a:pt x="22" y="1250"/>
                </a:lnTo>
                <a:lnTo>
                  <a:pt x="16" y="1258"/>
                </a:lnTo>
                <a:lnTo>
                  <a:pt x="11" y="1265"/>
                </a:lnTo>
                <a:lnTo>
                  <a:pt x="7" y="1274"/>
                </a:lnTo>
                <a:lnTo>
                  <a:pt x="3" y="1282"/>
                </a:lnTo>
                <a:lnTo>
                  <a:pt x="2" y="1292"/>
                </a:lnTo>
                <a:lnTo>
                  <a:pt x="0" y="1302"/>
                </a:lnTo>
                <a:lnTo>
                  <a:pt x="0" y="1311"/>
                </a:lnTo>
                <a:lnTo>
                  <a:pt x="0" y="13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909C1AD2-94F1-4F2A-9095-93D6D436F99D}"/>
              </a:ext>
            </a:extLst>
          </p:cNvPr>
          <p:cNvSpPr>
            <a:spLocks noEditPoints="1"/>
          </p:cNvSpPr>
          <p:nvPr/>
        </p:nvSpPr>
        <p:spPr bwMode="auto">
          <a:xfrm>
            <a:off x="2674336" y="769996"/>
            <a:ext cx="863872" cy="1624274"/>
          </a:xfrm>
          <a:custGeom>
            <a:avLst/>
            <a:gdLst>
              <a:gd name="T0" fmla="*/ 197 w 885"/>
              <a:gd name="T1" fmla="*/ 883 h 1664"/>
              <a:gd name="T2" fmla="*/ 162 w 885"/>
              <a:gd name="T3" fmla="*/ 849 h 1664"/>
              <a:gd name="T4" fmla="*/ 7 w 885"/>
              <a:gd name="T5" fmla="*/ 824 h 1664"/>
              <a:gd name="T6" fmla="*/ 23 w 885"/>
              <a:gd name="T7" fmla="*/ 875 h 1664"/>
              <a:gd name="T8" fmla="*/ 126 w 885"/>
              <a:gd name="T9" fmla="*/ 1023 h 1664"/>
              <a:gd name="T10" fmla="*/ 181 w 885"/>
              <a:gd name="T11" fmla="*/ 1181 h 1664"/>
              <a:gd name="T12" fmla="*/ 249 w 885"/>
              <a:gd name="T13" fmla="*/ 1237 h 1664"/>
              <a:gd name="T14" fmla="*/ 334 w 885"/>
              <a:gd name="T15" fmla="*/ 1211 h 1664"/>
              <a:gd name="T16" fmla="*/ 486 w 885"/>
              <a:gd name="T17" fmla="*/ 1071 h 1664"/>
              <a:gd name="T18" fmla="*/ 550 w 885"/>
              <a:gd name="T19" fmla="*/ 1155 h 1664"/>
              <a:gd name="T20" fmla="*/ 620 w 885"/>
              <a:gd name="T21" fmla="*/ 1207 h 1664"/>
              <a:gd name="T22" fmla="*/ 670 w 885"/>
              <a:gd name="T23" fmla="*/ 1309 h 1664"/>
              <a:gd name="T24" fmla="*/ 637 w 885"/>
              <a:gd name="T25" fmla="*/ 1498 h 1664"/>
              <a:gd name="T26" fmla="*/ 579 w 885"/>
              <a:gd name="T27" fmla="*/ 1588 h 1664"/>
              <a:gd name="T28" fmla="*/ 566 w 885"/>
              <a:gd name="T29" fmla="*/ 1624 h 1664"/>
              <a:gd name="T30" fmla="*/ 606 w 885"/>
              <a:gd name="T31" fmla="*/ 1650 h 1664"/>
              <a:gd name="T32" fmla="*/ 846 w 885"/>
              <a:gd name="T33" fmla="*/ 1663 h 1664"/>
              <a:gd name="T34" fmla="*/ 885 w 885"/>
              <a:gd name="T35" fmla="*/ 1635 h 1664"/>
              <a:gd name="T36" fmla="*/ 780 w 885"/>
              <a:gd name="T37" fmla="*/ 1580 h 1664"/>
              <a:gd name="T38" fmla="*/ 726 w 885"/>
              <a:gd name="T39" fmla="*/ 1528 h 1664"/>
              <a:gd name="T40" fmla="*/ 831 w 885"/>
              <a:gd name="T41" fmla="*/ 1269 h 1664"/>
              <a:gd name="T42" fmla="*/ 820 w 885"/>
              <a:gd name="T43" fmla="*/ 1124 h 1664"/>
              <a:gd name="T44" fmla="*/ 787 w 885"/>
              <a:gd name="T45" fmla="*/ 1035 h 1664"/>
              <a:gd name="T46" fmla="*/ 731 w 885"/>
              <a:gd name="T47" fmla="*/ 454 h 1664"/>
              <a:gd name="T48" fmla="*/ 692 w 885"/>
              <a:gd name="T49" fmla="*/ 376 h 1664"/>
              <a:gd name="T50" fmla="*/ 648 w 885"/>
              <a:gd name="T51" fmla="*/ 290 h 1664"/>
              <a:gd name="T52" fmla="*/ 654 w 885"/>
              <a:gd name="T53" fmla="*/ 221 h 1664"/>
              <a:gd name="T54" fmla="*/ 657 w 885"/>
              <a:gd name="T55" fmla="*/ 160 h 1664"/>
              <a:gd name="T56" fmla="*/ 628 w 885"/>
              <a:gd name="T57" fmla="*/ 65 h 1664"/>
              <a:gd name="T58" fmla="*/ 628 w 885"/>
              <a:gd name="T59" fmla="*/ 42 h 1664"/>
              <a:gd name="T60" fmla="*/ 513 w 885"/>
              <a:gd name="T61" fmla="*/ 2 h 1664"/>
              <a:gd name="T62" fmla="*/ 484 w 885"/>
              <a:gd name="T63" fmla="*/ 16 h 1664"/>
              <a:gd name="T64" fmla="*/ 439 w 885"/>
              <a:gd name="T65" fmla="*/ 43 h 1664"/>
              <a:gd name="T66" fmla="*/ 413 w 885"/>
              <a:gd name="T67" fmla="*/ 76 h 1664"/>
              <a:gd name="T68" fmla="*/ 415 w 885"/>
              <a:gd name="T69" fmla="*/ 118 h 1664"/>
              <a:gd name="T70" fmla="*/ 429 w 885"/>
              <a:gd name="T71" fmla="*/ 139 h 1664"/>
              <a:gd name="T72" fmla="*/ 416 w 885"/>
              <a:gd name="T73" fmla="*/ 152 h 1664"/>
              <a:gd name="T74" fmla="*/ 429 w 885"/>
              <a:gd name="T75" fmla="*/ 188 h 1664"/>
              <a:gd name="T76" fmla="*/ 476 w 885"/>
              <a:gd name="T77" fmla="*/ 257 h 1664"/>
              <a:gd name="T78" fmla="*/ 431 w 885"/>
              <a:gd name="T79" fmla="*/ 287 h 1664"/>
              <a:gd name="T80" fmla="*/ 308 w 885"/>
              <a:gd name="T81" fmla="*/ 370 h 1664"/>
              <a:gd name="T82" fmla="*/ 203 w 885"/>
              <a:gd name="T83" fmla="*/ 467 h 1664"/>
              <a:gd name="T84" fmla="*/ 206 w 885"/>
              <a:gd name="T85" fmla="*/ 505 h 1664"/>
              <a:gd name="T86" fmla="*/ 279 w 885"/>
              <a:gd name="T87" fmla="*/ 525 h 1664"/>
              <a:gd name="T88" fmla="*/ 377 w 885"/>
              <a:gd name="T89" fmla="*/ 495 h 1664"/>
              <a:gd name="T90" fmla="*/ 434 w 885"/>
              <a:gd name="T91" fmla="*/ 717 h 1664"/>
              <a:gd name="T92" fmla="*/ 415 w 885"/>
              <a:gd name="T93" fmla="*/ 778 h 1664"/>
              <a:gd name="T94" fmla="*/ 386 w 885"/>
              <a:gd name="T95" fmla="*/ 813 h 1664"/>
              <a:gd name="T96" fmla="*/ 448 w 885"/>
              <a:gd name="T97" fmla="*/ 841 h 1664"/>
              <a:gd name="T98" fmla="*/ 123 w 885"/>
              <a:gd name="T99" fmla="*/ 1608 h 1664"/>
              <a:gd name="T100" fmla="*/ 212 w 885"/>
              <a:gd name="T101" fmla="*/ 1662 h 1664"/>
              <a:gd name="T102" fmla="*/ 308 w 885"/>
              <a:gd name="T103" fmla="*/ 1648 h 1664"/>
              <a:gd name="T104" fmla="*/ 375 w 885"/>
              <a:gd name="T105" fmla="*/ 1574 h 1664"/>
              <a:gd name="T106" fmla="*/ 370 w 885"/>
              <a:gd name="T107" fmla="*/ 1487 h 1664"/>
              <a:gd name="T108" fmla="*/ 294 w 885"/>
              <a:gd name="T109" fmla="*/ 1419 h 1664"/>
              <a:gd name="T110" fmla="*/ 198 w 885"/>
              <a:gd name="T111" fmla="*/ 1415 h 1664"/>
              <a:gd name="T112" fmla="*/ 116 w 885"/>
              <a:gd name="T113" fmla="*/ 1476 h 1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5" h="1664">
                <a:moveTo>
                  <a:pt x="448" y="841"/>
                </a:moveTo>
                <a:lnTo>
                  <a:pt x="292" y="979"/>
                </a:lnTo>
                <a:lnTo>
                  <a:pt x="251" y="997"/>
                </a:lnTo>
                <a:lnTo>
                  <a:pt x="270" y="1051"/>
                </a:lnTo>
                <a:lnTo>
                  <a:pt x="190" y="949"/>
                </a:lnTo>
                <a:lnTo>
                  <a:pt x="190" y="949"/>
                </a:lnTo>
                <a:lnTo>
                  <a:pt x="193" y="920"/>
                </a:lnTo>
                <a:lnTo>
                  <a:pt x="197" y="883"/>
                </a:lnTo>
                <a:lnTo>
                  <a:pt x="197" y="883"/>
                </a:lnTo>
                <a:lnTo>
                  <a:pt x="197" y="875"/>
                </a:lnTo>
                <a:lnTo>
                  <a:pt x="196" y="871"/>
                </a:lnTo>
                <a:lnTo>
                  <a:pt x="193" y="866"/>
                </a:lnTo>
                <a:lnTo>
                  <a:pt x="189" y="862"/>
                </a:lnTo>
                <a:lnTo>
                  <a:pt x="182" y="858"/>
                </a:lnTo>
                <a:lnTo>
                  <a:pt x="174" y="853"/>
                </a:lnTo>
                <a:lnTo>
                  <a:pt x="162" y="849"/>
                </a:lnTo>
                <a:lnTo>
                  <a:pt x="162" y="849"/>
                </a:lnTo>
                <a:lnTo>
                  <a:pt x="125" y="840"/>
                </a:lnTo>
                <a:lnTo>
                  <a:pt x="81" y="827"/>
                </a:lnTo>
                <a:lnTo>
                  <a:pt x="28" y="810"/>
                </a:lnTo>
                <a:lnTo>
                  <a:pt x="28" y="810"/>
                </a:lnTo>
                <a:lnTo>
                  <a:pt x="23" y="813"/>
                </a:lnTo>
                <a:lnTo>
                  <a:pt x="13" y="819"/>
                </a:lnTo>
                <a:lnTo>
                  <a:pt x="7" y="824"/>
                </a:lnTo>
                <a:lnTo>
                  <a:pt x="4" y="829"/>
                </a:lnTo>
                <a:lnTo>
                  <a:pt x="0" y="835"/>
                </a:lnTo>
                <a:lnTo>
                  <a:pt x="0" y="841"/>
                </a:lnTo>
                <a:lnTo>
                  <a:pt x="0" y="841"/>
                </a:lnTo>
                <a:lnTo>
                  <a:pt x="1" y="846"/>
                </a:lnTo>
                <a:lnTo>
                  <a:pt x="4" y="851"/>
                </a:lnTo>
                <a:lnTo>
                  <a:pt x="12" y="863"/>
                </a:lnTo>
                <a:lnTo>
                  <a:pt x="23" y="875"/>
                </a:lnTo>
                <a:lnTo>
                  <a:pt x="36" y="888"/>
                </a:lnTo>
                <a:lnTo>
                  <a:pt x="60" y="911"/>
                </a:lnTo>
                <a:lnTo>
                  <a:pt x="69" y="921"/>
                </a:lnTo>
                <a:lnTo>
                  <a:pt x="103" y="955"/>
                </a:lnTo>
                <a:lnTo>
                  <a:pt x="103" y="955"/>
                </a:lnTo>
                <a:lnTo>
                  <a:pt x="116" y="988"/>
                </a:lnTo>
                <a:lnTo>
                  <a:pt x="124" y="1014"/>
                </a:lnTo>
                <a:lnTo>
                  <a:pt x="126" y="1023"/>
                </a:lnTo>
                <a:lnTo>
                  <a:pt x="128" y="1029"/>
                </a:lnTo>
                <a:lnTo>
                  <a:pt x="128" y="1029"/>
                </a:lnTo>
                <a:lnTo>
                  <a:pt x="130" y="1039"/>
                </a:lnTo>
                <a:lnTo>
                  <a:pt x="135" y="1057"/>
                </a:lnTo>
                <a:lnTo>
                  <a:pt x="151" y="1108"/>
                </a:lnTo>
                <a:lnTo>
                  <a:pt x="162" y="1135"/>
                </a:lnTo>
                <a:lnTo>
                  <a:pt x="171" y="1161"/>
                </a:lnTo>
                <a:lnTo>
                  <a:pt x="181" y="1181"/>
                </a:lnTo>
                <a:lnTo>
                  <a:pt x="185" y="1187"/>
                </a:lnTo>
                <a:lnTo>
                  <a:pt x="190" y="1194"/>
                </a:lnTo>
                <a:lnTo>
                  <a:pt x="190" y="1194"/>
                </a:lnTo>
                <a:lnTo>
                  <a:pt x="206" y="1209"/>
                </a:lnTo>
                <a:lnTo>
                  <a:pt x="215" y="1217"/>
                </a:lnTo>
                <a:lnTo>
                  <a:pt x="225" y="1225"/>
                </a:lnTo>
                <a:lnTo>
                  <a:pt x="237" y="1232"/>
                </a:lnTo>
                <a:lnTo>
                  <a:pt x="249" y="1237"/>
                </a:lnTo>
                <a:lnTo>
                  <a:pt x="263" y="1241"/>
                </a:lnTo>
                <a:lnTo>
                  <a:pt x="279" y="1242"/>
                </a:lnTo>
                <a:lnTo>
                  <a:pt x="279" y="1242"/>
                </a:lnTo>
                <a:lnTo>
                  <a:pt x="286" y="1242"/>
                </a:lnTo>
                <a:lnTo>
                  <a:pt x="296" y="1239"/>
                </a:lnTo>
                <a:lnTo>
                  <a:pt x="305" y="1234"/>
                </a:lnTo>
                <a:lnTo>
                  <a:pt x="315" y="1226"/>
                </a:lnTo>
                <a:lnTo>
                  <a:pt x="334" y="1211"/>
                </a:lnTo>
                <a:lnTo>
                  <a:pt x="354" y="1191"/>
                </a:lnTo>
                <a:lnTo>
                  <a:pt x="371" y="1173"/>
                </a:lnTo>
                <a:lnTo>
                  <a:pt x="384" y="1156"/>
                </a:lnTo>
                <a:lnTo>
                  <a:pt x="398" y="1140"/>
                </a:lnTo>
                <a:lnTo>
                  <a:pt x="423" y="1135"/>
                </a:lnTo>
                <a:lnTo>
                  <a:pt x="423" y="1135"/>
                </a:lnTo>
                <a:lnTo>
                  <a:pt x="460" y="1096"/>
                </a:lnTo>
                <a:lnTo>
                  <a:pt x="486" y="1071"/>
                </a:lnTo>
                <a:lnTo>
                  <a:pt x="495" y="1063"/>
                </a:lnTo>
                <a:lnTo>
                  <a:pt x="497" y="1062"/>
                </a:lnTo>
                <a:lnTo>
                  <a:pt x="497" y="1063"/>
                </a:lnTo>
                <a:lnTo>
                  <a:pt x="497" y="1063"/>
                </a:lnTo>
                <a:lnTo>
                  <a:pt x="501" y="1071"/>
                </a:lnTo>
                <a:lnTo>
                  <a:pt x="508" y="1087"/>
                </a:lnTo>
                <a:lnTo>
                  <a:pt x="535" y="1130"/>
                </a:lnTo>
                <a:lnTo>
                  <a:pt x="550" y="1155"/>
                </a:lnTo>
                <a:lnTo>
                  <a:pt x="564" y="1175"/>
                </a:lnTo>
                <a:lnTo>
                  <a:pt x="578" y="1191"/>
                </a:lnTo>
                <a:lnTo>
                  <a:pt x="583" y="1196"/>
                </a:lnTo>
                <a:lnTo>
                  <a:pt x="586" y="1198"/>
                </a:lnTo>
                <a:lnTo>
                  <a:pt x="586" y="1198"/>
                </a:lnTo>
                <a:lnTo>
                  <a:pt x="595" y="1201"/>
                </a:lnTo>
                <a:lnTo>
                  <a:pt x="603" y="1203"/>
                </a:lnTo>
                <a:lnTo>
                  <a:pt x="620" y="1207"/>
                </a:lnTo>
                <a:lnTo>
                  <a:pt x="640" y="1209"/>
                </a:lnTo>
                <a:lnTo>
                  <a:pt x="683" y="1248"/>
                </a:lnTo>
                <a:lnTo>
                  <a:pt x="683" y="1248"/>
                </a:lnTo>
                <a:lnTo>
                  <a:pt x="683" y="1252"/>
                </a:lnTo>
                <a:lnTo>
                  <a:pt x="682" y="1262"/>
                </a:lnTo>
                <a:lnTo>
                  <a:pt x="679" y="1281"/>
                </a:lnTo>
                <a:lnTo>
                  <a:pt x="670" y="1309"/>
                </a:lnTo>
                <a:lnTo>
                  <a:pt x="670" y="1309"/>
                </a:lnTo>
                <a:lnTo>
                  <a:pt x="665" y="1329"/>
                </a:lnTo>
                <a:lnTo>
                  <a:pt x="662" y="1353"/>
                </a:lnTo>
                <a:lnTo>
                  <a:pt x="657" y="1408"/>
                </a:lnTo>
                <a:lnTo>
                  <a:pt x="653" y="1436"/>
                </a:lnTo>
                <a:lnTo>
                  <a:pt x="649" y="1460"/>
                </a:lnTo>
                <a:lnTo>
                  <a:pt x="645" y="1482"/>
                </a:lnTo>
                <a:lnTo>
                  <a:pt x="641" y="1490"/>
                </a:lnTo>
                <a:lnTo>
                  <a:pt x="637" y="1498"/>
                </a:lnTo>
                <a:lnTo>
                  <a:pt x="637" y="1498"/>
                </a:lnTo>
                <a:lnTo>
                  <a:pt x="620" y="1523"/>
                </a:lnTo>
                <a:lnTo>
                  <a:pt x="606" y="1547"/>
                </a:lnTo>
                <a:lnTo>
                  <a:pt x="590" y="1578"/>
                </a:lnTo>
                <a:lnTo>
                  <a:pt x="590" y="1578"/>
                </a:lnTo>
                <a:lnTo>
                  <a:pt x="586" y="1582"/>
                </a:lnTo>
                <a:lnTo>
                  <a:pt x="581" y="1585"/>
                </a:lnTo>
                <a:lnTo>
                  <a:pt x="579" y="1588"/>
                </a:lnTo>
                <a:lnTo>
                  <a:pt x="576" y="1591"/>
                </a:lnTo>
                <a:lnTo>
                  <a:pt x="574" y="1596"/>
                </a:lnTo>
                <a:lnTo>
                  <a:pt x="573" y="1602"/>
                </a:lnTo>
                <a:lnTo>
                  <a:pt x="573" y="1602"/>
                </a:lnTo>
                <a:lnTo>
                  <a:pt x="572" y="1609"/>
                </a:lnTo>
                <a:lnTo>
                  <a:pt x="569" y="1614"/>
                </a:lnTo>
                <a:lnTo>
                  <a:pt x="567" y="1622"/>
                </a:lnTo>
                <a:lnTo>
                  <a:pt x="566" y="1624"/>
                </a:lnTo>
                <a:lnTo>
                  <a:pt x="566" y="1628"/>
                </a:lnTo>
                <a:lnTo>
                  <a:pt x="567" y="1631"/>
                </a:lnTo>
                <a:lnTo>
                  <a:pt x="570" y="1636"/>
                </a:lnTo>
                <a:lnTo>
                  <a:pt x="570" y="1636"/>
                </a:lnTo>
                <a:lnTo>
                  <a:pt x="576" y="1641"/>
                </a:lnTo>
                <a:lnTo>
                  <a:pt x="584" y="1645"/>
                </a:lnTo>
                <a:lnTo>
                  <a:pt x="595" y="1647"/>
                </a:lnTo>
                <a:lnTo>
                  <a:pt x="606" y="1650"/>
                </a:lnTo>
                <a:lnTo>
                  <a:pt x="625" y="1652"/>
                </a:lnTo>
                <a:lnTo>
                  <a:pt x="637" y="1652"/>
                </a:lnTo>
                <a:lnTo>
                  <a:pt x="637" y="1652"/>
                </a:lnTo>
                <a:lnTo>
                  <a:pt x="671" y="1656"/>
                </a:lnTo>
                <a:lnTo>
                  <a:pt x="743" y="1661"/>
                </a:lnTo>
                <a:lnTo>
                  <a:pt x="782" y="1663"/>
                </a:lnTo>
                <a:lnTo>
                  <a:pt x="818" y="1664"/>
                </a:lnTo>
                <a:lnTo>
                  <a:pt x="846" y="1663"/>
                </a:lnTo>
                <a:lnTo>
                  <a:pt x="856" y="1663"/>
                </a:lnTo>
                <a:lnTo>
                  <a:pt x="862" y="1661"/>
                </a:lnTo>
                <a:lnTo>
                  <a:pt x="862" y="1661"/>
                </a:lnTo>
                <a:lnTo>
                  <a:pt x="870" y="1656"/>
                </a:lnTo>
                <a:lnTo>
                  <a:pt x="876" y="1651"/>
                </a:lnTo>
                <a:lnTo>
                  <a:pt x="881" y="1645"/>
                </a:lnTo>
                <a:lnTo>
                  <a:pt x="884" y="1640"/>
                </a:lnTo>
                <a:lnTo>
                  <a:pt x="885" y="1635"/>
                </a:lnTo>
                <a:lnTo>
                  <a:pt x="885" y="1630"/>
                </a:lnTo>
                <a:lnTo>
                  <a:pt x="883" y="1627"/>
                </a:lnTo>
                <a:lnTo>
                  <a:pt x="878" y="1625"/>
                </a:lnTo>
                <a:lnTo>
                  <a:pt x="878" y="1625"/>
                </a:lnTo>
                <a:lnTo>
                  <a:pt x="870" y="1622"/>
                </a:lnTo>
                <a:lnTo>
                  <a:pt x="856" y="1616"/>
                </a:lnTo>
                <a:lnTo>
                  <a:pt x="818" y="1599"/>
                </a:lnTo>
                <a:lnTo>
                  <a:pt x="780" y="1580"/>
                </a:lnTo>
                <a:lnTo>
                  <a:pt x="754" y="1567"/>
                </a:lnTo>
                <a:lnTo>
                  <a:pt x="754" y="1567"/>
                </a:lnTo>
                <a:lnTo>
                  <a:pt x="747" y="1562"/>
                </a:lnTo>
                <a:lnTo>
                  <a:pt x="741" y="1556"/>
                </a:lnTo>
                <a:lnTo>
                  <a:pt x="736" y="1550"/>
                </a:lnTo>
                <a:lnTo>
                  <a:pt x="732" y="1543"/>
                </a:lnTo>
                <a:lnTo>
                  <a:pt x="727" y="1533"/>
                </a:lnTo>
                <a:lnTo>
                  <a:pt x="726" y="1528"/>
                </a:lnTo>
                <a:lnTo>
                  <a:pt x="726" y="1528"/>
                </a:lnTo>
                <a:lnTo>
                  <a:pt x="777" y="1412"/>
                </a:lnTo>
                <a:lnTo>
                  <a:pt x="812" y="1330"/>
                </a:lnTo>
                <a:lnTo>
                  <a:pt x="825" y="1299"/>
                </a:lnTo>
                <a:lnTo>
                  <a:pt x="827" y="1290"/>
                </a:lnTo>
                <a:lnTo>
                  <a:pt x="828" y="1285"/>
                </a:lnTo>
                <a:lnTo>
                  <a:pt x="828" y="1285"/>
                </a:lnTo>
                <a:lnTo>
                  <a:pt x="831" y="1269"/>
                </a:lnTo>
                <a:lnTo>
                  <a:pt x="834" y="1248"/>
                </a:lnTo>
                <a:lnTo>
                  <a:pt x="838" y="1229"/>
                </a:lnTo>
                <a:lnTo>
                  <a:pt x="839" y="1212"/>
                </a:lnTo>
                <a:lnTo>
                  <a:pt x="839" y="1212"/>
                </a:lnTo>
                <a:lnTo>
                  <a:pt x="839" y="1203"/>
                </a:lnTo>
                <a:lnTo>
                  <a:pt x="837" y="1191"/>
                </a:lnTo>
                <a:lnTo>
                  <a:pt x="829" y="1162"/>
                </a:lnTo>
                <a:lnTo>
                  <a:pt x="820" y="1124"/>
                </a:lnTo>
                <a:lnTo>
                  <a:pt x="843" y="1101"/>
                </a:lnTo>
                <a:lnTo>
                  <a:pt x="843" y="1101"/>
                </a:lnTo>
                <a:lnTo>
                  <a:pt x="836" y="1095"/>
                </a:lnTo>
                <a:lnTo>
                  <a:pt x="821" y="1080"/>
                </a:lnTo>
                <a:lnTo>
                  <a:pt x="803" y="1059"/>
                </a:lnTo>
                <a:lnTo>
                  <a:pt x="794" y="1046"/>
                </a:lnTo>
                <a:lnTo>
                  <a:pt x="787" y="1035"/>
                </a:lnTo>
                <a:lnTo>
                  <a:pt x="787" y="1035"/>
                </a:lnTo>
                <a:lnTo>
                  <a:pt x="773" y="1009"/>
                </a:lnTo>
                <a:lnTo>
                  <a:pt x="760" y="979"/>
                </a:lnTo>
                <a:lnTo>
                  <a:pt x="746" y="947"/>
                </a:lnTo>
                <a:lnTo>
                  <a:pt x="767" y="930"/>
                </a:lnTo>
                <a:lnTo>
                  <a:pt x="720" y="784"/>
                </a:lnTo>
                <a:lnTo>
                  <a:pt x="720" y="784"/>
                </a:lnTo>
                <a:lnTo>
                  <a:pt x="731" y="582"/>
                </a:lnTo>
                <a:lnTo>
                  <a:pt x="731" y="454"/>
                </a:lnTo>
                <a:lnTo>
                  <a:pt x="731" y="454"/>
                </a:lnTo>
                <a:lnTo>
                  <a:pt x="730" y="448"/>
                </a:lnTo>
                <a:lnTo>
                  <a:pt x="726" y="437"/>
                </a:lnTo>
                <a:lnTo>
                  <a:pt x="715" y="412"/>
                </a:lnTo>
                <a:lnTo>
                  <a:pt x="702" y="388"/>
                </a:lnTo>
                <a:lnTo>
                  <a:pt x="697" y="380"/>
                </a:lnTo>
                <a:lnTo>
                  <a:pt x="692" y="376"/>
                </a:lnTo>
                <a:lnTo>
                  <a:pt x="692" y="376"/>
                </a:lnTo>
                <a:lnTo>
                  <a:pt x="660" y="363"/>
                </a:lnTo>
                <a:lnTo>
                  <a:pt x="634" y="352"/>
                </a:lnTo>
                <a:lnTo>
                  <a:pt x="625" y="301"/>
                </a:lnTo>
                <a:lnTo>
                  <a:pt x="625" y="301"/>
                </a:lnTo>
                <a:lnTo>
                  <a:pt x="631" y="298"/>
                </a:lnTo>
                <a:lnTo>
                  <a:pt x="647" y="292"/>
                </a:lnTo>
                <a:lnTo>
                  <a:pt x="647" y="292"/>
                </a:lnTo>
                <a:lnTo>
                  <a:pt x="648" y="290"/>
                </a:lnTo>
                <a:lnTo>
                  <a:pt x="651" y="287"/>
                </a:lnTo>
                <a:lnTo>
                  <a:pt x="653" y="281"/>
                </a:lnTo>
                <a:lnTo>
                  <a:pt x="654" y="273"/>
                </a:lnTo>
                <a:lnTo>
                  <a:pt x="654" y="263"/>
                </a:lnTo>
                <a:lnTo>
                  <a:pt x="653" y="245"/>
                </a:lnTo>
                <a:lnTo>
                  <a:pt x="652" y="232"/>
                </a:lnTo>
                <a:lnTo>
                  <a:pt x="652" y="232"/>
                </a:lnTo>
                <a:lnTo>
                  <a:pt x="654" y="221"/>
                </a:lnTo>
                <a:lnTo>
                  <a:pt x="658" y="208"/>
                </a:lnTo>
                <a:lnTo>
                  <a:pt x="664" y="188"/>
                </a:lnTo>
                <a:lnTo>
                  <a:pt x="664" y="188"/>
                </a:lnTo>
                <a:lnTo>
                  <a:pt x="666" y="178"/>
                </a:lnTo>
                <a:lnTo>
                  <a:pt x="666" y="173"/>
                </a:lnTo>
                <a:lnTo>
                  <a:pt x="663" y="167"/>
                </a:lnTo>
                <a:lnTo>
                  <a:pt x="663" y="167"/>
                </a:lnTo>
                <a:lnTo>
                  <a:pt x="657" y="160"/>
                </a:lnTo>
                <a:lnTo>
                  <a:pt x="654" y="156"/>
                </a:lnTo>
                <a:lnTo>
                  <a:pt x="653" y="154"/>
                </a:lnTo>
                <a:lnTo>
                  <a:pt x="653" y="154"/>
                </a:lnTo>
                <a:lnTo>
                  <a:pt x="649" y="104"/>
                </a:lnTo>
                <a:lnTo>
                  <a:pt x="649" y="104"/>
                </a:lnTo>
                <a:lnTo>
                  <a:pt x="645" y="95"/>
                </a:lnTo>
                <a:lnTo>
                  <a:pt x="636" y="79"/>
                </a:lnTo>
                <a:lnTo>
                  <a:pt x="628" y="65"/>
                </a:lnTo>
                <a:lnTo>
                  <a:pt x="625" y="59"/>
                </a:lnTo>
                <a:lnTo>
                  <a:pt x="624" y="55"/>
                </a:lnTo>
                <a:lnTo>
                  <a:pt x="624" y="55"/>
                </a:lnTo>
                <a:lnTo>
                  <a:pt x="628" y="52"/>
                </a:lnTo>
                <a:lnTo>
                  <a:pt x="630" y="48"/>
                </a:lnTo>
                <a:lnTo>
                  <a:pt x="630" y="45"/>
                </a:lnTo>
                <a:lnTo>
                  <a:pt x="629" y="43"/>
                </a:lnTo>
                <a:lnTo>
                  <a:pt x="628" y="42"/>
                </a:lnTo>
                <a:lnTo>
                  <a:pt x="624" y="38"/>
                </a:lnTo>
                <a:lnTo>
                  <a:pt x="624" y="38"/>
                </a:lnTo>
                <a:lnTo>
                  <a:pt x="609" y="30"/>
                </a:lnTo>
                <a:lnTo>
                  <a:pt x="600" y="25"/>
                </a:lnTo>
                <a:lnTo>
                  <a:pt x="574" y="16"/>
                </a:lnTo>
                <a:lnTo>
                  <a:pt x="574" y="16"/>
                </a:lnTo>
                <a:lnTo>
                  <a:pt x="539" y="7"/>
                </a:lnTo>
                <a:lnTo>
                  <a:pt x="513" y="2"/>
                </a:lnTo>
                <a:lnTo>
                  <a:pt x="503" y="0"/>
                </a:lnTo>
                <a:lnTo>
                  <a:pt x="501" y="0"/>
                </a:lnTo>
                <a:lnTo>
                  <a:pt x="499" y="2"/>
                </a:lnTo>
                <a:lnTo>
                  <a:pt x="499" y="2"/>
                </a:lnTo>
                <a:lnTo>
                  <a:pt x="496" y="5"/>
                </a:lnTo>
                <a:lnTo>
                  <a:pt x="494" y="9"/>
                </a:lnTo>
                <a:lnTo>
                  <a:pt x="490" y="13"/>
                </a:lnTo>
                <a:lnTo>
                  <a:pt x="484" y="16"/>
                </a:lnTo>
                <a:lnTo>
                  <a:pt x="484" y="16"/>
                </a:lnTo>
                <a:lnTo>
                  <a:pt x="473" y="21"/>
                </a:lnTo>
                <a:lnTo>
                  <a:pt x="461" y="25"/>
                </a:lnTo>
                <a:lnTo>
                  <a:pt x="446" y="27"/>
                </a:lnTo>
                <a:lnTo>
                  <a:pt x="446" y="27"/>
                </a:lnTo>
                <a:lnTo>
                  <a:pt x="445" y="33"/>
                </a:lnTo>
                <a:lnTo>
                  <a:pt x="443" y="38"/>
                </a:lnTo>
                <a:lnTo>
                  <a:pt x="439" y="43"/>
                </a:lnTo>
                <a:lnTo>
                  <a:pt x="439" y="43"/>
                </a:lnTo>
                <a:lnTo>
                  <a:pt x="432" y="52"/>
                </a:lnTo>
                <a:lnTo>
                  <a:pt x="427" y="56"/>
                </a:lnTo>
                <a:lnTo>
                  <a:pt x="424" y="62"/>
                </a:lnTo>
                <a:lnTo>
                  <a:pt x="424" y="62"/>
                </a:lnTo>
                <a:lnTo>
                  <a:pt x="421" y="67"/>
                </a:lnTo>
                <a:lnTo>
                  <a:pt x="416" y="72"/>
                </a:lnTo>
                <a:lnTo>
                  <a:pt x="413" y="76"/>
                </a:lnTo>
                <a:lnTo>
                  <a:pt x="412" y="78"/>
                </a:lnTo>
                <a:lnTo>
                  <a:pt x="411" y="81"/>
                </a:lnTo>
                <a:lnTo>
                  <a:pt x="411" y="81"/>
                </a:lnTo>
                <a:lnTo>
                  <a:pt x="413" y="86"/>
                </a:lnTo>
                <a:lnTo>
                  <a:pt x="416" y="90"/>
                </a:lnTo>
                <a:lnTo>
                  <a:pt x="421" y="95"/>
                </a:lnTo>
                <a:lnTo>
                  <a:pt x="411" y="105"/>
                </a:lnTo>
                <a:lnTo>
                  <a:pt x="415" y="118"/>
                </a:lnTo>
                <a:lnTo>
                  <a:pt x="415" y="118"/>
                </a:lnTo>
                <a:lnTo>
                  <a:pt x="418" y="122"/>
                </a:lnTo>
                <a:lnTo>
                  <a:pt x="421" y="124"/>
                </a:lnTo>
                <a:lnTo>
                  <a:pt x="423" y="128"/>
                </a:lnTo>
                <a:lnTo>
                  <a:pt x="423" y="128"/>
                </a:lnTo>
                <a:lnTo>
                  <a:pt x="423" y="131"/>
                </a:lnTo>
                <a:lnTo>
                  <a:pt x="424" y="134"/>
                </a:lnTo>
                <a:lnTo>
                  <a:pt x="429" y="139"/>
                </a:lnTo>
                <a:lnTo>
                  <a:pt x="431" y="143"/>
                </a:lnTo>
                <a:lnTo>
                  <a:pt x="431" y="145"/>
                </a:lnTo>
                <a:lnTo>
                  <a:pt x="429" y="146"/>
                </a:lnTo>
                <a:lnTo>
                  <a:pt x="427" y="148"/>
                </a:lnTo>
                <a:lnTo>
                  <a:pt x="427" y="148"/>
                </a:lnTo>
                <a:lnTo>
                  <a:pt x="417" y="151"/>
                </a:lnTo>
                <a:lnTo>
                  <a:pt x="416" y="152"/>
                </a:lnTo>
                <a:lnTo>
                  <a:pt x="416" y="152"/>
                </a:lnTo>
                <a:lnTo>
                  <a:pt x="426" y="159"/>
                </a:lnTo>
                <a:lnTo>
                  <a:pt x="433" y="163"/>
                </a:lnTo>
                <a:lnTo>
                  <a:pt x="434" y="166"/>
                </a:lnTo>
                <a:lnTo>
                  <a:pt x="435" y="167"/>
                </a:lnTo>
                <a:lnTo>
                  <a:pt x="435" y="167"/>
                </a:lnTo>
                <a:lnTo>
                  <a:pt x="432" y="178"/>
                </a:lnTo>
                <a:lnTo>
                  <a:pt x="429" y="184"/>
                </a:lnTo>
                <a:lnTo>
                  <a:pt x="429" y="188"/>
                </a:lnTo>
                <a:lnTo>
                  <a:pt x="429" y="188"/>
                </a:lnTo>
                <a:lnTo>
                  <a:pt x="435" y="193"/>
                </a:lnTo>
                <a:lnTo>
                  <a:pt x="448" y="199"/>
                </a:lnTo>
                <a:lnTo>
                  <a:pt x="458" y="205"/>
                </a:lnTo>
                <a:lnTo>
                  <a:pt x="465" y="208"/>
                </a:lnTo>
                <a:lnTo>
                  <a:pt x="465" y="208"/>
                </a:lnTo>
                <a:lnTo>
                  <a:pt x="471" y="234"/>
                </a:lnTo>
                <a:lnTo>
                  <a:pt x="476" y="257"/>
                </a:lnTo>
                <a:lnTo>
                  <a:pt x="476" y="257"/>
                </a:lnTo>
                <a:lnTo>
                  <a:pt x="473" y="261"/>
                </a:lnTo>
                <a:lnTo>
                  <a:pt x="467" y="268"/>
                </a:lnTo>
                <a:lnTo>
                  <a:pt x="457" y="278"/>
                </a:lnTo>
                <a:lnTo>
                  <a:pt x="451" y="281"/>
                </a:lnTo>
                <a:lnTo>
                  <a:pt x="445" y="284"/>
                </a:lnTo>
                <a:lnTo>
                  <a:pt x="445" y="284"/>
                </a:lnTo>
                <a:lnTo>
                  <a:pt x="431" y="287"/>
                </a:lnTo>
                <a:lnTo>
                  <a:pt x="415" y="290"/>
                </a:lnTo>
                <a:lnTo>
                  <a:pt x="403" y="292"/>
                </a:lnTo>
                <a:lnTo>
                  <a:pt x="399" y="294"/>
                </a:lnTo>
                <a:lnTo>
                  <a:pt x="398" y="295"/>
                </a:lnTo>
                <a:lnTo>
                  <a:pt x="398" y="295"/>
                </a:lnTo>
                <a:lnTo>
                  <a:pt x="390" y="302"/>
                </a:lnTo>
                <a:lnTo>
                  <a:pt x="370" y="319"/>
                </a:lnTo>
                <a:lnTo>
                  <a:pt x="308" y="370"/>
                </a:lnTo>
                <a:lnTo>
                  <a:pt x="246" y="422"/>
                </a:lnTo>
                <a:lnTo>
                  <a:pt x="224" y="442"/>
                </a:lnTo>
                <a:lnTo>
                  <a:pt x="218" y="448"/>
                </a:lnTo>
                <a:lnTo>
                  <a:pt x="215" y="452"/>
                </a:lnTo>
                <a:lnTo>
                  <a:pt x="215" y="452"/>
                </a:lnTo>
                <a:lnTo>
                  <a:pt x="213" y="455"/>
                </a:lnTo>
                <a:lnTo>
                  <a:pt x="209" y="461"/>
                </a:lnTo>
                <a:lnTo>
                  <a:pt x="203" y="467"/>
                </a:lnTo>
                <a:lnTo>
                  <a:pt x="198" y="475"/>
                </a:lnTo>
                <a:lnTo>
                  <a:pt x="196" y="482"/>
                </a:lnTo>
                <a:lnTo>
                  <a:pt x="195" y="486"/>
                </a:lnTo>
                <a:lnTo>
                  <a:pt x="195" y="491"/>
                </a:lnTo>
                <a:lnTo>
                  <a:pt x="196" y="494"/>
                </a:lnTo>
                <a:lnTo>
                  <a:pt x="198" y="498"/>
                </a:lnTo>
                <a:lnTo>
                  <a:pt x="201" y="502"/>
                </a:lnTo>
                <a:lnTo>
                  <a:pt x="206" y="505"/>
                </a:lnTo>
                <a:lnTo>
                  <a:pt x="206" y="505"/>
                </a:lnTo>
                <a:lnTo>
                  <a:pt x="221" y="517"/>
                </a:lnTo>
                <a:lnTo>
                  <a:pt x="231" y="523"/>
                </a:lnTo>
                <a:lnTo>
                  <a:pt x="236" y="525"/>
                </a:lnTo>
                <a:lnTo>
                  <a:pt x="242" y="526"/>
                </a:lnTo>
                <a:lnTo>
                  <a:pt x="263" y="526"/>
                </a:lnTo>
                <a:lnTo>
                  <a:pt x="263" y="526"/>
                </a:lnTo>
                <a:lnTo>
                  <a:pt x="279" y="525"/>
                </a:lnTo>
                <a:lnTo>
                  <a:pt x="297" y="520"/>
                </a:lnTo>
                <a:lnTo>
                  <a:pt x="315" y="515"/>
                </a:lnTo>
                <a:lnTo>
                  <a:pt x="333" y="509"/>
                </a:lnTo>
                <a:lnTo>
                  <a:pt x="362" y="498"/>
                </a:lnTo>
                <a:lnTo>
                  <a:pt x="372" y="495"/>
                </a:lnTo>
                <a:lnTo>
                  <a:pt x="376" y="495"/>
                </a:lnTo>
                <a:lnTo>
                  <a:pt x="377" y="495"/>
                </a:lnTo>
                <a:lnTo>
                  <a:pt x="377" y="495"/>
                </a:lnTo>
                <a:lnTo>
                  <a:pt x="379" y="500"/>
                </a:lnTo>
                <a:lnTo>
                  <a:pt x="384" y="512"/>
                </a:lnTo>
                <a:lnTo>
                  <a:pt x="398" y="545"/>
                </a:lnTo>
                <a:lnTo>
                  <a:pt x="416" y="593"/>
                </a:lnTo>
                <a:lnTo>
                  <a:pt x="435" y="672"/>
                </a:lnTo>
                <a:lnTo>
                  <a:pt x="435" y="672"/>
                </a:lnTo>
                <a:lnTo>
                  <a:pt x="435" y="685"/>
                </a:lnTo>
                <a:lnTo>
                  <a:pt x="434" y="717"/>
                </a:lnTo>
                <a:lnTo>
                  <a:pt x="432" y="748"/>
                </a:lnTo>
                <a:lnTo>
                  <a:pt x="429" y="759"/>
                </a:lnTo>
                <a:lnTo>
                  <a:pt x="428" y="763"/>
                </a:lnTo>
                <a:lnTo>
                  <a:pt x="427" y="765"/>
                </a:lnTo>
                <a:lnTo>
                  <a:pt x="427" y="765"/>
                </a:lnTo>
                <a:lnTo>
                  <a:pt x="421" y="769"/>
                </a:lnTo>
                <a:lnTo>
                  <a:pt x="417" y="774"/>
                </a:lnTo>
                <a:lnTo>
                  <a:pt x="415" y="778"/>
                </a:lnTo>
                <a:lnTo>
                  <a:pt x="415" y="782"/>
                </a:lnTo>
                <a:lnTo>
                  <a:pt x="415" y="782"/>
                </a:lnTo>
                <a:lnTo>
                  <a:pt x="413" y="785"/>
                </a:lnTo>
                <a:lnTo>
                  <a:pt x="410" y="789"/>
                </a:lnTo>
                <a:lnTo>
                  <a:pt x="399" y="798"/>
                </a:lnTo>
                <a:lnTo>
                  <a:pt x="393" y="803"/>
                </a:lnTo>
                <a:lnTo>
                  <a:pt x="388" y="808"/>
                </a:lnTo>
                <a:lnTo>
                  <a:pt x="386" y="813"/>
                </a:lnTo>
                <a:lnTo>
                  <a:pt x="386" y="814"/>
                </a:lnTo>
                <a:lnTo>
                  <a:pt x="387" y="817"/>
                </a:lnTo>
                <a:lnTo>
                  <a:pt x="387" y="817"/>
                </a:lnTo>
                <a:lnTo>
                  <a:pt x="392" y="820"/>
                </a:lnTo>
                <a:lnTo>
                  <a:pt x="399" y="825"/>
                </a:lnTo>
                <a:lnTo>
                  <a:pt x="420" y="832"/>
                </a:lnTo>
                <a:lnTo>
                  <a:pt x="448" y="841"/>
                </a:lnTo>
                <a:lnTo>
                  <a:pt x="448" y="841"/>
                </a:lnTo>
                <a:close/>
                <a:moveTo>
                  <a:pt x="99" y="1537"/>
                </a:moveTo>
                <a:lnTo>
                  <a:pt x="99" y="1537"/>
                </a:lnTo>
                <a:lnTo>
                  <a:pt x="100" y="1550"/>
                </a:lnTo>
                <a:lnTo>
                  <a:pt x="102" y="1562"/>
                </a:lnTo>
                <a:lnTo>
                  <a:pt x="105" y="1574"/>
                </a:lnTo>
                <a:lnTo>
                  <a:pt x="109" y="1586"/>
                </a:lnTo>
                <a:lnTo>
                  <a:pt x="116" y="1597"/>
                </a:lnTo>
                <a:lnTo>
                  <a:pt x="123" y="1608"/>
                </a:lnTo>
                <a:lnTo>
                  <a:pt x="131" y="1618"/>
                </a:lnTo>
                <a:lnTo>
                  <a:pt x="140" y="1627"/>
                </a:lnTo>
                <a:lnTo>
                  <a:pt x="151" y="1635"/>
                </a:lnTo>
                <a:lnTo>
                  <a:pt x="161" y="1642"/>
                </a:lnTo>
                <a:lnTo>
                  <a:pt x="173" y="1648"/>
                </a:lnTo>
                <a:lnTo>
                  <a:pt x="185" y="1654"/>
                </a:lnTo>
                <a:lnTo>
                  <a:pt x="198" y="1658"/>
                </a:lnTo>
                <a:lnTo>
                  <a:pt x="212" y="1662"/>
                </a:lnTo>
                <a:lnTo>
                  <a:pt x="225" y="1663"/>
                </a:lnTo>
                <a:lnTo>
                  <a:pt x="240" y="1664"/>
                </a:lnTo>
                <a:lnTo>
                  <a:pt x="240" y="1664"/>
                </a:lnTo>
                <a:lnTo>
                  <a:pt x="254" y="1663"/>
                </a:lnTo>
                <a:lnTo>
                  <a:pt x="269" y="1662"/>
                </a:lnTo>
                <a:lnTo>
                  <a:pt x="282" y="1658"/>
                </a:lnTo>
                <a:lnTo>
                  <a:pt x="294" y="1654"/>
                </a:lnTo>
                <a:lnTo>
                  <a:pt x="308" y="1648"/>
                </a:lnTo>
                <a:lnTo>
                  <a:pt x="319" y="1642"/>
                </a:lnTo>
                <a:lnTo>
                  <a:pt x="330" y="1635"/>
                </a:lnTo>
                <a:lnTo>
                  <a:pt x="339" y="1627"/>
                </a:lnTo>
                <a:lnTo>
                  <a:pt x="349" y="1618"/>
                </a:lnTo>
                <a:lnTo>
                  <a:pt x="356" y="1608"/>
                </a:lnTo>
                <a:lnTo>
                  <a:pt x="364" y="1597"/>
                </a:lnTo>
                <a:lnTo>
                  <a:pt x="370" y="1586"/>
                </a:lnTo>
                <a:lnTo>
                  <a:pt x="375" y="1574"/>
                </a:lnTo>
                <a:lnTo>
                  <a:pt x="378" y="1562"/>
                </a:lnTo>
                <a:lnTo>
                  <a:pt x="381" y="1550"/>
                </a:lnTo>
                <a:lnTo>
                  <a:pt x="381" y="1537"/>
                </a:lnTo>
                <a:lnTo>
                  <a:pt x="381" y="1537"/>
                </a:lnTo>
                <a:lnTo>
                  <a:pt x="381" y="1523"/>
                </a:lnTo>
                <a:lnTo>
                  <a:pt x="378" y="1511"/>
                </a:lnTo>
                <a:lnTo>
                  <a:pt x="375" y="1499"/>
                </a:lnTo>
                <a:lnTo>
                  <a:pt x="370" y="1487"/>
                </a:lnTo>
                <a:lnTo>
                  <a:pt x="364" y="1476"/>
                </a:lnTo>
                <a:lnTo>
                  <a:pt x="356" y="1465"/>
                </a:lnTo>
                <a:lnTo>
                  <a:pt x="349" y="1455"/>
                </a:lnTo>
                <a:lnTo>
                  <a:pt x="339" y="1447"/>
                </a:lnTo>
                <a:lnTo>
                  <a:pt x="330" y="1438"/>
                </a:lnTo>
                <a:lnTo>
                  <a:pt x="319" y="1431"/>
                </a:lnTo>
                <a:lnTo>
                  <a:pt x="308" y="1425"/>
                </a:lnTo>
                <a:lnTo>
                  <a:pt x="294" y="1419"/>
                </a:lnTo>
                <a:lnTo>
                  <a:pt x="282" y="1415"/>
                </a:lnTo>
                <a:lnTo>
                  <a:pt x="269" y="1411"/>
                </a:lnTo>
                <a:lnTo>
                  <a:pt x="254" y="1410"/>
                </a:lnTo>
                <a:lnTo>
                  <a:pt x="240" y="1409"/>
                </a:lnTo>
                <a:lnTo>
                  <a:pt x="240" y="1409"/>
                </a:lnTo>
                <a:lnTo>
                  <a:pt x="225" y="1410"/>
                </a:lnTo>
                <a:lnTo>
                  <a:pt x="212" y="1411"/>
                </a:lnTo>
                <a:lnTo>
                  <a:pt x="198" y="1415"/>
                </a:lnTo>
                <a:lnTo>
                  <a:pt x="185" y="1419"/>
                </a:lnTo>
                <a:lnTo>
                  <a:pt x="173" y="1425"/>
                </a:lnTo>
                <a:lnTo>
                  <a:pt x="161" y="1431"/>
                </a:lnTo>
                <a:lnTo>
                  <a:pt x="151" y="1438"/>
                </a:lnTo>
                <a:lnTo>
                  <a:pt x="140" y="1447"/>
                </a:lnTo>
                <a:lnTo>
                  <a:pt x="131" y="1455"/>
                </a:lnTo>
                <a:lnTo>
                  <a:pt x="123" y="1465"/>
                </a:lnTo>
                <a:lnTo>
                  <a:pt x="116" y="1476"/>
                </a:lnTo>
                <a:lnTo>
                  <a:pt x="109" y="1487"/>
                </a:lnTo>
                <a:lnTo>
                  <a:pt x="105" y="1499"/>
                </a:lnTo>
                <a:lnTo>
                  <a:pt x="102" y="1511"/>
                </a:lnTo>
                <a:lnTo>
                  <a:pt x="100" y="1523"/>
                </a:lnTo>
                <a:lnTo>
                  <a:pt x="99" y="1537"/>
                </a:lnTo>
                <a:lnTo>
                  <a:pt x="99" y="15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274DD5C4-4D98-408D-9DCF-0C6555300001}"/>
              </a:ext>
            </a:extLst>
          </p:cNvPr>
          <p:cNvSpPr>
            <a:spLocks/>
          </p:cNvSpPr>
          <p:nvPr/>
        </p:nvSpPr>
        <p:spPr bwMode="auto">
          <a:xfrm>
            <a:off x="4363881" y="804442"/>
            <a:ext cx="1371068" cy="1624274"/>
          </a:xfrm>
          <a:custGeom>
            <a:avLst/>
            <a:gdLst>
              <a:gd name="T0" fmla="*/ 104 w 1240"/>
              <a:gd name="T1" fmla="*/ 237 h 1469"/>
              <a:gd name="T2" fmla="*/ 135 w 1240"/>
              <a:gd name="T3" fmla="*/ 286 h 1469"/>
              <a:gd name="T4" fmla="*/ 160 w 1240"/>
              <a:gd name="T5" fmla="*/ 320 h 1469"/>
              <a:gd name="T6" fmla="*/ 282 w 1240"/>
              <a:gd name="T7" fmla="*/ 344 h 1469"/>
              <a:gd name="T8" fmla="*/ 311 w 1240"/>
              <a:gd name="T9" fmla="*/ 383 h 1469"/>
              <a:gd name="T10" fmla="*/ 373 w 1240"/>
              <a:gd name="T11" fmla="*/ 506 h 1469"/>
              <a:gd name="T12" fmla="*/ 493 w 1240"/>
              <a:gd name="T13" fmla="*/ 631 h 1469"/>
              <a:gd name="T14" fmla="*/ 422 w 1240"/>
              <a:gd name="T15" fmla="*/ 744 h 1469"/>
              <a:gd name="T16" fmla="*/ 368 w 1240"/>
              <a:gd name="T17" fmla="*/ 785 h 1469"/>
              <a:gd name="T18" fmla="*/ 311 w 1240"/>
              <a:gd name="T19" fmla="*/ 787 h 1469"/>
              <a:gd name="T20" fmla="*/ 300 w 1240"/>
              <a:gd name="T21" fmla="*/ 830 h 1469"/>
              <a:gd name="T22" fmla="*/ 339 w 1240"/>
              <a:gd name="T23" fmla="*/ 849 h 1469"/>
              <a:gd name="T24" fmla="*/ 306 w 1240"/>
              <a:gd name="T25" fmla="*/ 940 h 1469"/>
              <a:gd name="T26" fmla="*/ 229 w 1240"/>
              <a:gd name="T27" fmla="*/ 1306 h 1469"/>
              <a:gd name="T28" fmla="*/ 206 w 1240"/>
              <a:gd name="T29" fmla="*/ 1299 h 1469"/>
              <a:gd name="T30" fmla="*/ 228 w 1240"/>
              <a:gd name="T31" fmla="*/ 1222 h 1469"/>
              <a:gd name="T32" fmla="*/ 195 w 1240"/>
              <a:gd name="T33" fmla="*/ 1153 h 1469"/>
              <a:gd name="T34" fmla="*/ 126 w 1240"/>
              <a:gd name="T35" fmla="*/ 1121 h 1469"/>
              <a:gd name="T36" fmla="*/ 59 w 1240"/>
              <a:gd name="T37" fmla="*/ 1134 h 1469"/>
              <a:gd name="T38" fmla="*/ 8 w 1240"/>
              <a:gd name="T39" fmla="*/ 1189 h 1469"/>
              <a:gd name="T40" fmla="*/ 2 w 1240"/>
              <a:gd name="T41" fmla="*/ 1256 h 1469"/>
              <a:gd name="T42" fmla="*/ 41 w 1240"/>
              <a:gd name="T43" fmla="*/ 1319 h 1469"/>
              <a:gd name="T44" fmla="*/ 113 w 1240"/>
              <a:gd name="T45" fmla="*/ 1346 h 1469"/>
              <a:gd name="T46" fmla="*/ 88 w 1240"/>
              <a:gd name="T47" fmla="*/ 1361 h 1469"/>
              <a:gd name="T48" fmla="*/ 122 w 1240"/>
              <a:gd name="T49" fmla="*/ 1391 h 1469"/>
              <a:gd name="T50" fmla="*/ 318 w 1240"/>
              <a:gd name="T51" fmla="*/ 1419 h 1469"/>
              <a:gd name="T52" fmla="*/ 330 w 1240"/>
              <a:gd name="T53" fmla="*/ 1390 h 1469"/>
              <a:gd name="T54" fmla="*/ 334 w 1240"/>
              <a:gd name="T55" fmla="*/ 1349 h 1469"/>
              <a:gd name="T56" fmla="*/ 401 w 1240"/>
              <a:gd name="T57" fmla="*/ 1139 h 1469"/>
              <a:gd name="T58" fmla="*/ 627 w 1240"/>
              <a:gd name="T59" fmla="*/ 880 h 1469"/>
              <a:gd name="T60" fmla="*/ 696 w 1240"/>
              <a:gd name="T61" fmla="*/ 1052 h 1469"/>
              <a:gd name="T62" fmla="*/ 850 w 1240"/>
              <a:gd name="T63" fmla="*/ 1223 h 1469"/>
              <a:gd name="T64" fmla="*/ 1079 w 1240"/>
              <a:gd name="T65" fmla="*/ 1430 h 1469"/>
              <a:gd name="T66" fmla="*/ 1065 w 1240"/>
              <a:gd name="T67" fmla="*/ 1464 h 1469"/>
              <a:gd name="T68" fmla="*/ 1112 w 1240"/>
              <a:gd name="T69" fmla="*/ 1466 h 1469"/>
              <a:gd name="T70" fmla="*/ 1189 w 1240"/>
              <a:gd name="T71" fmla="*/ 1442 h 1469"/>
              <a:gd name="T72" fmla="*/ 1233 w 1240"/>
              <a:gd name="T73" fmla="*/ 1357 h 1469"/>
              <a:gd name="T74" fmla="*/ 1229 w 1240"/>
              <a:gd name="T75" fmla="*/ 1296 h 1469"/>
              <a:gd name="T76" fmla="*/ 1200 w 1240"/>
              <a:gd name="T77" fmla="*/ 1288 h 1469"/>
              <a:gd name="T78" fmla="*/ 902 w 1240"/>
              <a:gd name="T79" fmla="*/ 1131 h 1469"/>
              <a:gd name="T80" fmla="*/ 880 w 1240"/>
              <a:gd name="T81" fmla="*/ 1023 h 1469"/>
              <a:gd name="T82" fmla="*/ 867 w 1240"/>
              <a:gd name="T83" fmla="*/ 824 h 1469"/>
              <a:gd name="T84" fmla="*/ 823 w 1240"/>
              <a:gd name="T85" fmla="*/ 638 h 1469"/>
              <a:gd name="T86" fmla="*/ 806 w 1240"/>
              <a:gd name="T87" fmla="*/ 580 h 1469"/>
              <a:gd name="T88" fmla="*/ 746 w 1240"/>
              <a:gd name="T89" fmla="*/ 507 h 1469"/>
              <a:gd name="T90" fmla="*/ 486 w 1240"/>
              <a:gd name="T91" fmla="*/ 231 h 1469"/>
              <a:gd name="T92" fmla="*/ 347 w 1240"/>
              <a:gd name="T93" fmla="*/ 109 h 1469"/>
              <a:gd name="T94" fmla="*/ 361 w 1240"/>
              <a:gd name="T95" fmla="*/ 89 h 1469"/>
              <a:gd name="T96" fmla="*/ 344 w 1240"/>
              <a:gd name="T97" fmla="*/ 68 h 1469"/>
              <a:gd name="T98" fmla="*/ 310 w 1240"/>
              <a:gd name="T99" fmla="*/ 56 h 1469"/>
              <a:gd name="T100" fmla="*/ 242 w 1240"/>
              <a:gd name="T101" fmla="*/ 18 h 1469"/>
              <a:gd name="T102" fmla="*/ 235 w 1240"/>
              <a:gd name="T103" fmla="*/ 0 h 1469"/>
              <a:gd name="T104" fmla="*/ 149 w 1240"/>
              <a:gd name="T105" fmla="*/ 36 h 1469"/>
              <a:gd name="T106" fmla="*/ 127 w 1240"/>
              <a:gd name="T107" fmla="*/ 26 h 1469"/>
              <a:gd name="T108" fmla="*/ 110 w 1240"/>
              <a:gd name="T109" fmla="*/ 41 h 1469"/>
              <a:gd name="T110" fmla="*/ 88 w 1240"/>
              <a:gd name="T111" fmla="*/ 42 h 1469"/>
              <a:gd name="T112" fmla="*/ 85 w 1240"/>
              <a:gd name="T113" fmla="*/ 75 h 1469"/>
              <a:gd name="T114" fmla="*/ 65 w 1240"/>
              <a:gd name="T115" fmla="*/ 85 h 1469"/>
              <a:gd name="T116" fmla="*/ 94 w 1240"/>
              <a:gd name="T117" fmla="*/ 137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40" h="1469">
                <a:moveTo>
                  <a:pt x="104" y="171"/>
                </a:moveTo>
                <a:lnTo>
                  <a:pt x="115" y="198"/>
                </a:lnTo>
                <a:lnTo>
                  <a:pt x="115" y="198"/>
                </a:lnTo>
                <a:lnTo>
                  <a:pt x="108" y="216"/>
                </a:lnTo>
                <a:lnTo>
                  <a:pt x="104" y="230"/>
                </a:lnTo>
                <a:lnTo>
                  <a:pt x="104" y="234"/>
                </a:lnTo>
                <a:lnTo>
                  <a:pt x="104" y="237"/>
                </a:lnTo>
                <a:lnTo>
                  <a:pt x="104" y="237"/>
                </a:lnTo>
                <a:lnTo>
                  <a:pt x="110" y="239"/>
                </a:lnTo>
                <a:lnTo>
                  <a:pt x="115" y="241"/>
                </a:lnTo>
                <a:lnTo>
                  <a:pt x="122" y="241"/>
                </a:lnTo>
                <a:lnTo>
                  <a:pt x="122" y="241"/>
                </a:lnTo>
                <a:lnTo>
                  <a:pt x="130" y="266"/>
                </a:lnTo>
                <a:lnTo>
                  <a:pt x="135" y="286"/>
                </a:lnTo>
                <a:lnTo>
                  <a:pt x="139" y="299"/>
                </a:lnTo>
                <a:lnTo>
                  <a:pt x="139" y="299"/>
                </a:lnTo>
                <a:lnTo>
                  <a:pt x="143" y="306"/>
                </a:lnTo>
                <a:lnTo>
                  <a:pt x="149" y="312"/>
                </a:lnTo>
                <a:lnTo>
                  <a:pt x="155" y="317"/>
                </a:lnTo>
                <a:lnTo>
                  <a:pt x="159" y="320"/>
                </a:lnTo>
                <a:lnTo>
                  <a:pt x="160" y="320"/>
                </a:lnTo>
                <a:lnTo>
                  <a:pt x="160" y="320"/>
                </a:lnTo>
                <a:lnTo>
                  <a:pt x="188" y="316"/>
                </a:lnTo>
                <a:lnTo>
                  <a:pt x="211" y="312"/>
                </a:lnTo>
                <a:lnTo>
                  <a:pt x="211" y="312"/>
                </a:lnTo>
                <a:lnTo>
                  <a:pt x="242" y="326"/>
                </a:lnTo>
                <a:lnTo>
                  <a:pt x="266" y="335"/>
                </a:lnTo>
                <a:lnTo>
                  <a:pt x="282" y="344"/>
                </a:lnTo>
                <a:lnTo>
                  <a:pt x="282" y="344"/>
                </a:lnTo>
                <a:lnTo>
                  <a:pt x="290" y="350"/>
                </a:lnTo>
                <a:lnTo>
                  <a:pt x="299" y="359"/>
                </a:lnTo>
                <a:lnTo>
                  <a:pt x="305" y="367"/>
                </a:lnTo>
                <a:lnTo>
                  <a:pt x="307" y="372"/>
                </a:lnTo>
                <a:lnTo>
                  <a:pt x="307" y="372"/>
                </a:lnTo>
                <a:lnTo>
                  <a:pt x="311" y="383"/>
                </a:lnTo>
                <a:lnTo>
                  <a:pt x="319" y="406"/>
                </a:lnTo>
                <a:lnTo>
                  <a:pt x="319" y="406"/>
                </a:lnTo>
                <a:lnTo>
                  <a:pt x="323" y="414"/>
                </a:lnTo>
                <a:lnTo>
                  <a:pt x="329" y="428"/>
                </a:lnTo>
                <a:lnTo>
                  <a:pt x="346" y="458"/>
                </a:lnTo>
                <a:lnTo>
                  <a:pt x="364" y="489"/>
                </a:lnTo>
                <a:lnTo>
                  <a:pt x="373" y="506"/>
                </a:lnTo>
                <a:lnTo>
                  <a:pt x="373" y="506"/>
                </a:lnTo>
                <a:lnTo>
                  <a:pt x="379" y="513"/>
                </a:lnTo>
                <a:lnTo>
                  <a:pt x="394" y="528"/>
                </a:lnTo>
                <a:lnTo>
                  <a:pt x="434" y="569"/>
                </a:lnTo>
                <a:lnTo>
                  <a:pt x="474" y="609"/>
                </a:lnTo>
                <a:lnTo>
                  <a:pt x="487" y="624"/>
                </a:lnTo>
                <a:lnTo>
                  <a:pt x="493" y="631"/>
                </a:lnTo>
                <a:lnTo>
                  <a:pt x="493" y="631"/>
                </a:lnTo>
                <a:lnTo>
                  <a:pt x="510" y="667"/>
                </a:lnTo>
                <a:lnTo>
                  <a:pt x="510" y="667"/>
                </a:lnTo>
                <a:lnTo>
                  <a:pt x="468" y="701"/>
                </a:lnTo>
                <a:lnTo>
                  <a:pt x="437" y="728"/>
                </a:lnTo>
                <a:lnTo>
                  <a:pt x="426" y="738"/>
                </a:lnTo>
                <a:lnTo>
                  <a:pt x="422" y="744"/>
                </a:lnTo>
                <a:lnTo>
                  <a:pt x="422" y="744"/>
                </a:lnTo>
                <a:lnTo>
                  <a:pt x="418" y="749"/>
                </a:lnTo>
                <a:lnTo>
                  <a:pt x="412" y="755"/>
                </a:lnTo>
                <a:lnTo>
                  <a:pt x="397" y="768"/>
                </a:lnTo>
                <a:lnTo>
                  <a:pt x="378" y="787"/>
                </a:lnTo>
                <a:lnTo>
                  <a:pt x="378" y="787"/>
                </a:lnTo>
                <a:lnTo>
                  <a:pt x="368" y="785"/>
                </a:lnTo>
                <a:lnTo>
                  <a:pt x="346" y="783"/>
                </a:lnTo>
                <a:lnTo>
                  <a:pt x="335" y="782"/>
                </a:lnTo>
                <a:lnTo>
                  <a:pt x="324" y="782"/>
                </a:lnTo>
                <a:lnTo>
                  <a:pt x="316" y="784"/>
                </a:lnTo>
                <a:lnTo>
                  <a:pt x="313" y="784"/>
                </a:lnTo>
                <a:lnTo>
                  <a:pt x="311" y="787"/>
                </a:lnTo>
                <a:lnTo>
                  <a:pt x="311" y="787"/>
                </a:lnTo>
                <a:lnTo>
                  <a:pt x="306" y="795"/>
                </a:lnTo>
                <a:lnTo>
                  <a:pt x="301" y="805"/>
                </a:lnTo>
                <a:lnTo>
                  <a:pt x="297" y="815"/>
                </a:lnTo>
                <a:lnTo>
                  <a:pt x="296" y="821"/>
                </a:lnTo>
                <a:lnTo>
                  <a:pt x="296" y="821"/>
                </a:lnTo>
                <a:lnTo>
                  <a:pt x="297" y="826"/>
                </a:lnTo>
                <a:lnTo>
                  <a:pt x="300" y="830"/>
                </a:lnTo>
                <a:lnTo>
                  <a:pt x="306" y="839"/>
                </a:lnTo>
                <a:lnTo>
                  <a:pt x="306" y="839"/>
                </a:lnTo>
                <a:lnTo>
                  <a:pt x="307" y="841"/>
                </a:lnTo>
                <a:lnTo>
                  <a:pt x="312" y="843"/>
                </a:lnTo>
                <a:lnTo>
                  <a:pt x="323" y="845"/>
                </a:lnTo>
                <a:lnTo>
                  <a:pt x="339" y="849"/>
                </a:lnTo>
                <a:lnTo>
                  <a:pt x="339" y="849"/>
                </a:lnTo>
                <a:lnTo>
                  <a:pt x="332" y="863"/>
                </a:lnTo>
                <a:lnTo>
                  <a:pt x="321" y="888"/>
                </a:lnTo>
                <a:lnTo>
                  <a:pt x="321" y="888"/>
                </a:lnTo>
                <a:lnTo>
                  <a:pt x="315" y="900"/>
                </a:lnTo>
                <a:lnTo>
                  <a:pt x="310" y="916"/>
                </a:lnTo>
                <a:lnTo>
                  <a:pt x="306" y="930"/>
                </a:lnTo>
                <a:lnTo>
                  <a:pt x="306" y="940"/>
                </a:lnTo>
                <a:lnTo>
                  <a:pt x="306" y="940"/>
                </a:lnTo>
                <a:lnTo>
                  <a:pt x="305" y="957"/>
                </a:lnTo>
                <a:lnTo>
                  <a:pt x="300" y="998"/>
                </a:lnTo>
                <a:lnTo>
                  <a:pt x="285" y="1119"/>
                </a:lnTo>
                <a:lnTo>
                  <a:pt x="265" y="1291"/>
                </a:lnTo>
                <a:lnTo>
                  <a:pt x="265" y="1291"/>
                </a:lnTo>
                <a:lnTo>
                  <a:pt x="229" y="1306"/>
                </a:lnTo>
                <a:lnTo>
                  <a:pt x="181" y="1325"/>
                </a:lnTo>
                <a:lnTo>
                  <a:pt x="181" y="1325"/>
                </a:lnTo>
                <a:lnTo>
                  <a:pt x="177" y="1328"/>
                </a:lnTo>
                <a:lnTo>
                  <a:pt x="177" y="1328"/>
                </a:lnTo>
                <a:lnTo>
                  <a:pt x="188" y="1319"/>
                </a:lnTo>
                <a:lnTo>
                  <a:pt x="198" y="1310"/>
                </a:lnTo>
                <a:lnTo>
                  <a:pt x="206" y="1299"/>
                </a:lnTo>
                <a:lnTo>
                  <a:pt x="214" y="1288"/>
                </a:lnTo>
                <a:lnTo>
                  <a:pt x="220" y="1274"/>
                </a:lnTo>
                <a:lnTo>
                  <a:pt x="225" y="1261"/>
                </a:lnTo>
                <a:lnTo>
                  <a:pt x="227" y="1248"/>
                </a:lnTo>
                <a:lnTo>
                  <a:pt x="228" y="1233"/>
                </a:lnTo>
                <a:lnTo>
                  <a:pt x="228" y="1233"/>
                </a:lnTo>
                <a:lnTo>
                  <a:pt x="228" y="1222"/>
                </a:lnTo>
                <a:lnTo>
                  <a:pt x="226" y="1210"/>
                </a:lnTo>
                <a:lnTo>
                  <a:pt x="223" y="1199"/>
                </a:lnTo>
                <a:lnTo>
                  <a:pt x="220" y="1189"/>
                </a:lnTo>
                <a:lnTo>
                  <a:pt x="215" y="1179"/>
                </a:lnTo>
                <a:lnTo>
                  <a:pt x="209" y="1170"/>
                </a:lnTo>
                <a:lnTo>
                  <a:pt x="203" y="1161"/>
                </a:lnTo>
                <a:lnTo>
                  <a:pt x="195" y="1153"/>
                </a:lnTo>
                <a:lnTo>
                  <a:pt x="187" y="1147"/>
                </a:lnTo>
                <a:lnTo>
                  <a:pt x="178" y="1139"/>
                </a:lnTo>
                <a:lnTo>
                  <a:pt x="169" y="1134"/>
                </a:lnTo>
                <a:lnTo>
                  <a:pt x="159" y="1130"/>
                </a:lnTo>
                <a:lnTo>
                  <a:pt x="148" y="1126"/>
                </a:lnTo>
                <a:lnTo>
                  <a:pt x="137" y="1122"/>
                </a:lnTo>
                <a:lnTo>
                  <a:pt x="126" y="1121"/>
                </a:lnTo>
                <a:lnTo>
                  <a:pt x="114" y="1120"/>
                </a:lnTo>
                <a:lnTo>
                  <a:pt x="114" y="1120"/>
                </a:lnTo>
                <a:lnTo>
                  <a:pt x="102" y="1121"/>
                </a:lnTo>
                <a:lnTo>
                  <a:pt x="91" y="1122"/>
                </a:lnTo>
                <a:lnTo>
                  <a:pt x="80" y="1126"/>
                </a:lnTo>
                <a:lnTo>
                  <a:pt x="69" y="1130"/>
                </a:lnTo>
                <a:lnTo>
                  <a:pt x="59" y="1134"/>
                </a:lnTo>
                <a:lnTo>
                  <a:pt x="49" y="1139"/>
                </a:lnTo>
                <a:lnTo>
                  <a:pt x="41" y="1147"/>
                </a:lnTo>
                <a:lnTo>
                  <a:pt x="34" y="1153"/>
                </a:lnTo>
                <a:lnTo>
                  <a:pt x="25" y="1161"/>
                </a:lnTo>
                <a:lnTo>
                  <a:pt x="19" y="1170"/>
                </a:lnTo>
                <a:lnTo>
                  <a:pt x="13" y="1179"/>
                </a:lnTo>
                <a:lnTo>
                  <a:pt x="8" y="1189"/>
                </a:lnTo>
                <a:lnTo>
                  <a:pt x="4" y="1199"/>
                </a:lnTo>
                <a:lnTo>
                  <a:pt x="2" y="1210"/>
                </a:lnTo>
                <a:lnTo>
                  <a:pt x="0" y="1222"/>
                </a:lnTo>
                <a:lnTo>
                  <a:pt x="0" y="1233"/>
                </a:lnTo>
                <a:lnTo>
                  <a:pt x="0" y="1233"/>
                </a:lnTo>
                <a:lnTo>
                  <a:pt x="0" y="1244"/>
                </a:lnTo>
                <a:lnTo>
                  <a:pt x="2" y="1256"/>
                </a:lnTo>
                <a:lnTo>
                  <a:pt x="4" y="1266"/>
                </a:lnTo>
                <a:lnTo>
                  <a:pt x="8" y="1277"/>
                </a:lnTo>
                <a:lnTo>
                  <a:pt x="13" y="1286"/>
                </a:lnTo>
                <a:lnTo>
                  <a:pt x="19" y="1295"/>
                </a:lnTo>
                <a:lnTo>
                  <a:pt x="25" y="1305"/>
                </a:lnTo>
                <a:lnTo>
                  <a:pt x="32" y="1312"/>
                </a:lnTo>
                <a:lnTo>
                  <a:pt x="41" y="1319"/>
                </a:lnTo>
                <a:lnTo>
                  <a:pt x="49" y="1325"/>
                </a:lnTo>
                <a:lnTo>
                  <a:pt x="59" y="1331"/>
                </a:lnTo>
                <a:lnTo>
                  <a:pt x="69" y="1336"/>
                </a:lnTo>
                <a:lnTo>
                  <a:pt x="79" y="1340"/>
                </a:lnTo>
                <a:lnTo>
                  <a:pt x="90" y="1344"/>
                </a:lnTo>
                <a:lnTo>
                  <a:pt x="100" y="1345"/>
                </a:lnTo>
                <a:lnTo>
                  <a:pt x="113" y="1346"/>
                </a:lnTo>
                <a:lnTo>
                  <a:pt x="113" y="1346"/>
                </a:lnTo>
                <a:lnTo>
                  <a:pt x="103" y="1350"/>
                </a:lnTo>
                <a:lnTo>
                  <a:pt x="96" y="1353"/>
                </a:lnTo>
                <a:lnTo>
                  <a:pt x="91" y="1357"/>
                </a:lnTo>
                <a:lnTo>
                  <a:pt x="90" y="1358"/>
                </a:lnTo>
                <a:lnTo>
                  <a:pt x="88" y="1361"/>
                </a:lnTo>
                <a:lnTo>
                  <a:pt x="88" y="1361"/>
                </a:lnTo>
                <a:lnTo>
                  <a:pt x="90" y="1369"/>
                </a:lnTo>
                <a:lnTo>
                  <a:pt x="91" y="1375"/>
                </a:lnTo>
                <a:lnTo>
                  <a:pt x="93" y="1381"/>
                </a:lnTo>
                <a:lnTo>
                  <a:pt x="99" y="1385"/>
                </a:lnTo>
                <a:lnTo>
                  <a:pt x="99" y="1385"/>
                </a:lnTo>
                <a:lnTo>
                  <a:pt x="108" y="1387"/>
                </a:lnTo>
                <a:lnTo>
                  <a:pt x="122" y="1391"/>
                </a:lnTo>
                <a:lnTo>
                  <a:pt x="165" y="1397"/>
                </a:lnTo>
                <a:lnTo>
                  <a:pt x="229" y="1407"/>
                </a:lnTo>
                <a:lnTo>
                  <a:pt x="229" y="1407"/>
                </a:lnTo>
                <a:lnTo>
                  <a:pt x="274" y="1414"/>
                </a:lnTo>
                <a:lnTo>
                  <a:pt x="302" y="1419"/>
                </a:lnTo>
                <a:lnTo>
                  <a:pt x="312" y="1419"/>
                </a:lnTo>
                <a:lnTo>
                  <a:pt x="318" y="1419"/>
                </a:lnTo>
                <a:lnTo>
                  <a:pt x="318" y="1419"/>
                </a:lnTo>
                <a:lnTo>
                  <a:pt x="321" y="1417"/>
                </a:lnTo>
                <a:lnTo>
                  <a:pt x="323" y="1414"/>
                </a:lnTo>
                <a:lnTo>
                  <a:pt x="328" y="1406"/>
                </a:lnTo>
                <a:lnTo>
                  <a:pt x="330" y="1397"/>
                </a:lnTo>
                <a:lnTo>
                  <a:pt x="330" y="1390"/>
                </a:lnTo>
                <a:lnTo>
                  <a:pt x="330" y="1390"/>
                </a:lnTo>
                <a:lnTo>
                  <a:pt x="330" y="1385"/>
                </a:lnTo>
                <a:lnTo>
                  <a:pt x="332" y="1379"/>
                </a:lnTo>
                <a:lnTo>
                  <a:pt x="334" y="1366"/>
                </a:lnTo>
                <a:lnTo>
                  <a:pt x="335" y="1353"/>
                </a:lnTo>
                <a:lnTo>
                  <a:pt x="335" y="1350"/>
                </a:lnTo>
                <a:lnTo>
                  <a:pt x="334" y="1349"/>
                </a:lnTo>
                <a:lnTo>
                  <a:pt x="334" y="1349"/>
                </a:lnTo>
                <a:lnTo>
                  <a:pt x="327" y="1346"/>
                </a:lnTo>
                <a:lnTo>
                  <a:pt x="324" y="1345"/>
                </a:lnTo>
                <a:lnTo>
                  <a:pt x="324" y="1345"/>
                </a:lnTo>
                <a:lnTo>
                  <a:pt x="361" y="1254"/>
                </a:lnTo>
                <a:lnTo>
                  <a:pt x="386" y="1184"/>
                </a:lnTo>
                <a:lnTo>
                  <a:pt x="396" y="1156"/>
                </a:lnTo>
                <a:lnTo>
                  <a:pt x="401" y="1139"/>
                </a:lnTo>
                <a:lnTo>
                  <a:pt x="401" y="1139"/>
                </a:lnTo>
                <a:lnTo>
                  <a:pt x="425" y="1029"/>
                </a:lnTo>
                <a:lnTo>
                  <a:pt x="439" y="965"/>
                </a:lnTo>
                <a:lnTo>
                  <a:pt x="550" y="922"/>
                </a:lnTo>
                <a:lnTo>
                  <a:pt x="589" y="934"/>
                </a:lnTo>
                <a:lnTo>
                  <a:pt x="627" y="880"/>
                </a:lnTo>
                <a:lnTo>
                  <a:pt x="627" y="880"/>
                </a:lnTo>
                <a:lnTo>
                  <a:pt x="654" y="964"/>
                </a:lnTo>
                <a:lnTo>
                  <a:pt x="673" y="1023"/>
                </a:lnTo>
                <a:lnTo>
                  <a:pt x="682" y="1042"/>
                </a:lnTo>
                <a:lnTo>
                  <a:pt x="684" y="1048"/>
                </a:lnTo>
                <a:lnTo>
                  <a:pt x="687" y="1051"/>
                </a:lnTo>
                <a:lnTo>
                  <a:pt x="687" y="1051"/>
                </a:lnTo>
                <a:lnTo>
                  <a:pt x="696" y="1052"/>
                </a:lnTo>
                <a:lnTo>
                  <a:pt x="701" y="1053"/>
                </a:lnTo>
                <a:lnTo>
                  <a:pt x="701" y="1053"/>
                </a:lnTo>
                <a:lnTo>
                  <a:pt x="800" y="1198"/>
                </a:lnTo>
                <a:lnTo>
                  <a:pt x="800" y="1198"/>
                </a:lnTo>
                <a:lnTo>
                  <a:pt x="803" y="1200"/>
                </a:lnTo>
                <a:lnTo>
                  <a:pt x="814" y="1206"/>
                </a:lnTo>
                <a:lnTo>
                  <a:pt x="850" y="1223"/>
                </a:lnTo>
                <a:lnTo>
                  <a:pt x="954" y="1269"/>
                </a:lnTo>
                <a:lnTo>
                  <a:pt x="1056" y="1314"/>
                </a:lnTo>
                <a:lnTo>
                  <a:pt x="1103" y="1334"/>
                </a:lnTo>
                <a:lnTo>
                  <a:pt x="1106" y="1352"/>
                </a:lnTo>
                <a:lnTo>
                  <a:pt x="1104" y="1409"/>
                </a:lnTo>
                <a:lnTo>
                  <a:pt x="1104" y="1409"/>
                </a:lnTo>
                <a:lnTo>
                  <a:pt x="1079" y="1430"/>
                </a:lnTo>
                <a:lnTo>
                  <a:pt x="1062" y="1445"/>
                </a:lnTo>
                <a:lnTo>
                  <a:pt x="1058" y="1451"/>
                </a:lnTo>
                <a:lnTo>
                  <a:pt x="1056" y="1453"/>
                </a:lnTo>
                <a:lnTo>
                  <a:pt x="1056" y="1454"/>
                </a:lnTo>
                <a:lnTo>
                  <a:pt x="1056" y="1454"/>
                </a:lnTo>
                <a:lnTo>
                  <a:pt x="1059" y="1459"/>
                </a:lnTo>
                <a:lnTo>
                  <a:pt x="1065" y="1464"/>
                </a:lnTo>
                <a:lnTo>
                  <a:pt x="1070" y="1465"/>
                </a:lnTo>
                <a:lnTo>
                  <a:pt x="1075" y="1468"/>
                </a:lnTo>
                <a:lnTo>
                  <a:pt x="1082" y="1469"/>
                </a:lnTo>
                <a:lnTo>
                  <a:pt x="1089" y="1469"/>
                </a:lnTo>
                <a:lnTo>
                  <a:pt x="1089" y="1469"/>
                </a:lnTo>
                <a:lnTo>
                  <a:pt x="1099" y="1469"/>
                </a:lnTo>
                <a:lnTo>
                  <a:pt x="1112" y="1466"/>
                </a:lnTo>
                <a:lnTo>
                  <a:pt x="1140" y="1462"/>
                </a:lnTo>
                <a:lnTo>
                  <a:pt x="1166" y="1456"/>
                </a:lnTo>
                <a:lnTo>
                  <a:pt x="1176" y="1453"/>
                </a:lnTo>
                <a:lnTo>
                  <a:pt x="1182" y="1451"/>
                </a:lnTo>
                <a:lnTo>
                  <a:pt x="1182" y="1451"/>
                </a:lnTo>
                <a:lnTo>
                  <a:pt x="1185" y="1447"/>
                </a:lnTo>
                <a:lnTo>
                  <a:pt x="1189" y="1442"/>
                </a:lnTo>
                <a:lnTo>
                  <a:pt x="1197" y="1430"/>
                </a:lnTo>
                <a:lnTo>
                  <a:pt x="1207" y="1415"/>
                </a:lnTo>
                <a:lnTo>
                  <a:pt x="1216" y="1403"/>
                </a:lnTo>
                <a:lnTo>
                  <a:pt x="1216" y="1403"/>
                </a:lnTo>
                <a:lnTo>
                  <a:pt x="1221" y="1396"/>
                </a:lnTo>
                <a:lnTo>
                  <a:pt x="1224" y="1385"/>
                </a:lnTo>
                <a:lnTo>
                  <a:pt x="1233" y="1357"/>
                </a:lnTo>
                <a:lnTo>
                  <a:pt x="1239" y="1329"/>
                </a:lnTo>
                <a:lnTo>
                  <a:pt x="1240" y="1318"/>
                </a:lnTo>
                <a:lnTo>
                  <a:pt x="1240" y="1311"/>
                </a:lnTo>
                <a:lnTo>
                  <a:pt x="1240" y="1311"/>
                </a:lnTo>
                <a:lnTo>
                  <a:pt x="1239" y="1307"/>
                </a:lnTo>
                <a:lnTo>
                  <a:pt x="1236" y="1302"/>
                </a:lnTo>
                <a:lnTo>
                  <a:pt x="1229" y="1296"/>
                </a:lnTo>
                <a:lnTo>
                  <a:pt x="1222" y="1290"/>
                </a:lnTo>
                <a:lnTo>
                  <a:pt x="1216" y="1288"/>
                </a:lnTo>
                <a:lnTo>
                  <a:pt x="1216" y="1288"/>
                </a:lnTo>
                <a:lnTo>
                  <a:pt x="1211" y="1286"/>
                </a:lnTo>
                <a:lnTo>
                  <a:pt x="1205" y="1286"/>
                </a:lnTo>
                <a:lnTo>
                  <a:pt x="1200" y="1288"/>
                </a:lnTo>
                <a:lnTo>
                  <a:pt x="1200" y="1288"/>
                </a:lnTo>
                <a:lnTo>
                  <a:pt x="1069" y="1218"/>
                </a:lnTo>
                <a:lnTo>
                  <a:pt x="979" y="1171"/>
                </a:lnTo>
                <a:lnTo>
                  <a:pt x="936" y="1149"/>
                </a:lnTo>
                <a:lnTo>
                  <a:pt x="936" y="1149"/>
                </a:lnTo>
                <a:lnTo>
                  <a:pt x="930" y="1147"/>
                </a:lnTo>
                <a:lnTo>
                  <a:pt x="918" y="1141"/>
                </a:lnTo>
                <a:lnTo>
                  <a:pt x="902" y="1131"/>
                </a:lnTo>
                <a:lnTo>
                  <a:pt x="863" y="1036"/>
                </a:lnTo>
                <a:lnTo>
                  <a:pt x="863" y="1036"/>
                </a:lnTo>
                <a:lnTo>
                  <a:pt x="869" y="1030"/>
                </a:lnTo>
                <a:lnTo>
                  <a:pt x="874" y="1026"/>
                </a:lnTo>
                <a:lnTo>
                  <a:pt x="879" y="1024"/>
                </a:lnTo>
                <a:lnTo>
                  <a:pt x="879" y="1024"/>
                </a:lnTo>
                <a:lnTo>
                  <a:pt x="880" y="1023"/>
                </a:lnTo>
                <a:lnTo>
                  <a:pt x="880" y="1019"/>
                </a:lnTo>
                <a:lnTo>
                  <a:pt x="881" y="1007"/>
                </a:lnTo>
                <a:lnTo>
                  <a:pt x="881" y="971"/>
                </a:lnTo>
                <a:lnTo>
                  <a:pt x="879" y="922"/>
                </a:lnTo>
                <a:lnTo>
                  <a:pt x="879" y="922"/>
                </a:lnTo>
                <a:lnTo>
                  <a:pt x="875" y="892"/>
                </a:lnTo>
                <a:lnTo>
                  <a:pt x="867" y="824"/>
                </a:lnTo>
                <a:lnTo>
                  <a:pt x="859" y="783"/>
                </a:lnTo>
                <a:lnTo>
                  <a:pt x="853" y="743"/>
                </a:lnTo>
                <a:lnTo>
                  <a:pt x="845" y="706"/>
                </a:lnTo>
                <a:lnTo>
                  <a:pt x="841" y="691"/>
                </a:lnTo>
                <a:lnTo>
                  <a:pt x="836" y="677"/>
                </a:lnTo>
                <a:lnTo>
                  <a:pt x="836" y="677"/>
                </a:lnTo>
                <a:lnTo>
                  <a:pt x="823" y="638"/>
                </a:lnTo>
                <a:lnTo>
                  <a:pt x="813" y="615"/>
                </a:lnTo>
                <a:lnTo>
                  <a:pt x="807" y="602"/>
                </a:lnTo>
                <a:lnTo>
                  <a:pt x="794" y="587"/>
                </a:lnTo>
                <a:lnTo>
                  <a:pt x="794" y="587"/>
                </a:lnTo>
                <a:lnTo>
                  <a:pt x="799" y="586"/>
                </a:lnTo>
                <a:lnTo>
                  <a:pt x="802" y="584"/>
                </a:lnTo>
                <a:lnTo>
                  <a:pt x="806" y="580"/>
                </a:lnTo>
                <a:lnTo>
                  <a:pt x="809" y="576"/>
                </a:lnTo>
                <a:lnTo>
                  <a:pt x="811" y="570"/>
                </a:lnTo>
                <a:lnTo>
                  <a:pt x="809" y="568"/>
                </a:lnTo>
                <a:lnTo>
                  <a:pt x="808" y="565"/>
                </a:lnTo>
                <a:lnTo>
                  <a:pt x="803" y="558"/>
                </a:lnTo>
                <a:lnTo>
                  <a:pt x="803" y="558"/>
                </a:lnTo>
                <a:lnTo>
                  <a:pt x="746" y="507"/>
                </a:lnTo>
                <a:lnTo>
                  <a:pt x="531" y="334"/>
                </a:lnTo>
                <a:lnTo>
                  <a:pt x="531" y="334"/>
                </a:lnTo>
                <a:lnTo>
                  <a:pt x="509" y="283"/>
                </a:lnTo>
                <a:lnTo>
                  <a:pt x="495" y="247"/>
                </a:lnTo>
                <a:lnTo>
                  <a:pt x="490" y="236"/>
                </a:lnTo>
                <a:lnTo>
                  <a:pt x="486" y="231"/>
                </a:lnTo>
                <a:lnTo>
                  <a:pt x="486" y="231"/>
                </a:lnTo>
                <a:lnTo>
                  <a:pt x="450" y="220"/>
                </a:lnTo>
                <a:lnTo>
                  <a:pt x="414" y="209"/>
                </a:lnTo>
                <a:lnTo>
                  <a:pt x="341" y="204"/>
                </a:lnTo>
                <a:lnTo>
                  <a:pt x="344" y="148"/>
                </a:lnTo>
                <a:lnTo>
                  <a:pt x="358" y="113"/>
                </a:lnTo>
                <a:lnTo>
                  <a:pt x="347" y="109"/>
                </a:lnTo>
                <a:lnTo>
                  <a:pt x="347" y="109"/>
                </a:lnTo>
                <a:lnTo>
                  <a:pt x="362" y="97"/>
                </a:lnTo>
                <a:lnTo>
                  <a:pt x="370" y="90"/>
                </a:lnTo>
                <a:lnTo>
                  <a:pt x="370" y="89"/>
                </a:lnTo>
                <a:lnTo>
                  <a:pt x="370" y="87"/>
                </a:lnTo>
                <a:lnTo>
                  <a:pt x="367" y="87"/>
                </a:lnTo>
                <a:lnTo>
                  <a:pt x="367" y="87"/>
                </a:lnTo>
                <a:lnTo>
                  <a:pt x="361" y="89"/>
                </a:lnTo>
                <a:lnTo>
                  <a:pt x="355" y="90"/>
                </a:lnTo>
                <a:lnTo>
                  <a:pt x="344" y="89"/>
                </a:lnTo>
                <a:lnTo>
                  <a:pt x="333" y="86"/>
                </a:lnTo>
                <a:lnTo>
                  <a:pt x="333" y="86"/>
                </a:lnTo>
                <a:lnTo>
                  <a:pt x="340" y="75"/>
                </a:lnTo>
                <a:lnTo>
                  <a:pt x="342" y="71"/>
                </a:lnTo>
                <a:lnTo>
                  <a:pt x="344" y="68"/>
                </a:lnTo>
                <a:lnTo>
                  <a:pt x="344" y="65"/>
                </a:lnTo>
                <a:lnTo>
                  <a:pt x="341" y="64"/>
                </a:lnTo>
                <a:lnTo>
                  <a:pt x="341" y="64"/>
                </a:lnTo>
                <a:lnTo>
                  <a:pt x="334" y="64"/>
                </a:lnTo>
                <a:lnTo>
                  <a:pt x="324" y="62"/>
                </a:lnTo>
                <a:lnTo>
                  <a:pt x="315" y="59"/>
                </a:lnTo>
                <a:lnTo>
                  <a:pt x="310" y="56"/>
                </a:lnTo>
                <a:lnTo>
                  <a:pt x="306" y="52"/>
                </a:lnTo>
                <a:lnTo>
                  <a:pt x="306" y="52"/>
                </a:lnTo>
                <a:lnTo>
                  <a:pt x="297" y="42"/>
                </a:lnTo>
                <a:lnTo>
                  <a:pt x="290" y="33"/>
                </a:lnTo>
                <a:lnTo>
                  <a:pt x="283" y="22"/>
                </a:lnTo>
                <a:lnTo>
                  <a:pt x="268" y="18"/>
                </a:lnTo>
                <a:lnTo>
                  <a:pt x="242" y="18"/>
                </a:lnTo>
                <a:lnTo>
                  <a:pt x="242" y="18"/>
                </a:lnTo>
                <a:lnTo>
                  <a:pt x="243" y="14"/>
                </a:lnTo>
                <a:lnTo>
                  <a:pt x="245" y="7"/>
                </a:lnTo>
                <a:lnTo>
                  <a:pt x="245" y="3"/>
                </a:lnTo>
                <a:lnTo>
                  <a:pt x="244" y="1"/>
                </a:lnTo>
                <a:lnTo>
                  <a:pt x="240" y="0"/>
                </a:lnTo>
                <a:lnTo>
                  <a:pt x="235" y="0"/>
                </a:lnTo>
                <a:lnTo>
                  <a:pt x="235" y="0"/>
                </a:lnTo>
                <a:lnTo>
                  <a:pt x="209" y="7"/>
                </a:lnTo>
                <a:lnTo>
                  <a:pt x="198" y="11"/>
                </a:lnTo>
                <a:lnTo>
                  <a:pt x="188" y="14"/>
                </a:lnTo>
                <a:lnTo>
                  <a:pt x="188" y="14"/>
                </a:lnTo>
                <a:lnTo>
                  <a:pt x="164" y="29"/>
                </a:lnTo>
                <a:lnTo>
                  <a:pt x="149" y="36"/>
                </a:lnTo>
                <a:lnTo>
                  <a:pt x="143" y="37"/>
                </a:lnTo>
                <a:lnTo>
                  <a:pt x="138" y="39"/>
                </a:lnTo>
                <a:lnTo>
                  <a:pt x="138" y="39"/>
                </a:lnTo>
                <a:lnTo>
                  <a:pt x="135" y="37"/>
                </a:lnTo>
                <a:lnTo>
                  <a:pt x="131" y="35"/>
                </a:lnTo>
                <a:lnTo>
                  <a:pt x="128" y="31"/>
                </a:lnTo>
                <a:lnTo>
                  <a:pt x="127" y="26"/>
                </a:lnTo>
                <a:lnTo>
                  <a:pt x="126" y="18"/>
                </a:lnTo>
                <a:lnTo>
                  <a:pt x="126" y="14"/>
                </a:lnTo>
                <a:lnTo>
                  <a:pt x="126" y="14"/>
                </a:lnTo>
                <a:lnTo>
                  <a:pt x="117" y="26"/>
                </a:lnTo>
                <a:lnTo>
                  <a:pt x="111" y="35"/>
                </a:lnTo>
                <a:lnTo>
                  <a:pt x="110" y="39"/>
                </a:lnTo>
                <a:lnTo>
                  <a:pt x="110" y="41"/>
                </a:lnTo>
                <a:lnTo>
                  <a:pt x="110" y="41"/>
                </a:lnTo>
                <a:lnTo>
                  <a:pt x="110" y="46"/>
                </a:lnTo>
                <a:lnTo>
                  <a:pt x="109" y="51"/>
                </a:lnTo>
                <a:lnTo>
                  <a:pt x="108" y="57"/>
                </a:lnTo>
                <a:lnTo>
                  <a:pt x="108" y="57"/>
                </a:lnTo>
                <a:lnTo>
                  <a:pt x="97" y="48"/>
                </a:lnTo>
                <a:lnTo>
                  <a:pt x="88" y="42"/>
                </a:lnTo>
                <a:lnTo>
                  <a:pt x="86" y="41"/>
                </a:lnTo>
                <a:lnTo>
                  <a:pt x="85" y="41"/>
                </a:lnTo>
                <a:lnTo>
                  <a:pt x="85" y="41"/>
                </a:lnTo>
                <a:lnTo>
                  <a:pt x="83" y="47"/>
                </a:lnTo>
                <a:lnTo>
                  <a:pt x="83" y="59"/>
                </a:lnTo>
                <a:lnTo>
                  <a:pt x="83" y="70"/>
                </a:lnTo>
                <a:lnTo>
                  <a:pt x="85" y="75"/>
                </a:lnTo>
                <a:lnTo>
                  <a:pt x="86" y="78"/>
                </a:lnTo>
                <a:lnTo>
                  <a:pt x="86" y="78"/>
                </a:lnTo>
                <a:lnTo>
                  <a:pt x="87" y="79"/>
                </a:lnTo>
                <a:lnTo>
                  <a:pt x="88" y="81"/>
                </a:lnTo>
                <a:lnTo>
                  <a:pt x="87" y="87"/>
                </a:lnTo>
                <a:lnTo>
                  <a:pt x="86" y="95"/>
                </a:lnTo>
                <a:lnTo>
                  <a:pt x="65" y="85"/>
                </a:lnTo>
                <a:lnTo>
                  <a:pt x="65" y="85"/>
                </a:lnTo>
                <a:lnTo>
                  <a:pt x="72" y="102"/>
                </a:lnTo>
                <a:lnTo>
                  <a:pt x="83" y="121"/>
                </a:lnTo>
                <a:lnTo>
                  <a:pt x="83" y="121"/>
                </a:lnTo>
                <a:lnTo>
                  <a:pt x="88" y="127"/>
                </a:lnTo>
                <a:lnTo>
                  <a:pt x="94" y="137"/>
                </a:lnTo>
                <a:lnTo>
                  <a:pt x="94" y="137"/>
                </a:lnTo>
                <a:lnTo>
                  <a:pt x="97" y="146"/>
                </a:lnTo>
                <a:lnTo>
                  <a:pt x="100" y="157"/>
                </a:lnTo>
                <a:lnTo>
                  <a:pt x="104" y="171"/>
                </a:lnTo>
                <a:lnTo>
                  <a:pt x="104" y="1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8">
            <a:extLst>
              <a:ext uri="{FF2B5EF4-FFF2-40B4-BE49-F238E27FC236}">
                <a16:creationId xmlns:a16="http://schemas.microsoft.com/office/drawing/2014/main" id="{57B4A6A1-6B57-490A-8ED4-F4825E38D6E9}"/>
              </a:ext>
            </a:extLst>
          </p:cNvPr>
          <p:cNvSpPr>
            <a:spLocks noEditPoints="1"/>
          </p:cNvSpPr>
          <p:nvPr/>
        </p:nvSpPr>
        <p:spPr bwMode="auto">
          <a:xfrm>
            <a:off x="520661" y="2814390"/>
            <a:ext cx="1349202" cy="1568189"/>
          </a:xfrm>
          <a:custGeom>
            <a:avLst/>
            <a:gdLst>
              <a:gd name="T0" fmla="*/ 529 w 1109"/>
              <a:gd name="T1" fmla="*/ 200 h 1289"/>
              <a:gd name="T2" fmla="*/ 571 w 1109"/>
              <a:gd name="T3" fmla="*/ 239 h 1289"/>
              <a:gd name="T4" fmla="*/ 621 w 1109"/>
              <a:gd name="T5" fmla="*/ 244 h 1289"/>
              <a:gd name="T6" fmla="*/ 677 w 1109"/>
              <a:gd name="T7" fmla="*/ 307 h 1289"/>
              <a:gd name="T8" fmla="*/ 683 w 1109"/>
              <a:gd name="T9" fmla="*/ 427 h 1289"/>
              <a:gd name="T10" fmla="*/ 690 w 1109"/>
              <a:gd name="T11" fmla="*/ 530 h 1289"/>
              <a:gd name="T12" fmla="*/ 741 w 1109"/>
              <a:gd name="T13" fmla="*/ 530 h 1289"/>
              <a:gd name="T14" fmla="*/ 736 w 1109"/>
              <a:gd name="T15" fmla="*/ 498 h 1289"/>
              <a:gd name="T16" fmla="*/ 736 w 1109"/>
              <a:gd name="T17" fmla="*/ 444 h 1289"/>
              <a:gd name="T18" fmla="*/ 765 w 1109"/>
              <a:gd name="T19" fmla="*/ 417 h 1289"/>
              <a:gd name="T20" fmla="*/ 692 w 1109"/>
              <a:gd name="T21" fmla="*/ 560 h 1289"/>
              <a:gd name="T22" fmla="*/ 567 w 1109"/>
              <a:gd name="T23" fmla="*/ 621 h 1289"/>
              <a:gd name="T24" fmla="*/ 470 w 1109"/>
              <a:gd name="T25" fmla="*/ 886 h 1289"/>
              <a:gd name="T26" fmla="*/ 432 w 1109"/>
              <a:gd name="T27" fmla="*/ 941 h 1289"/>
              <a:gd name="T28" fmla="*/ 326 w 1109"/>
              <a:gd name="T29" fmla="*/ 940 h 1289"/>
              <a:gd name="T30" fmla="*/ 344 w 1109"/>
              <a:gd name="T31" fmla="*/ 976 h 1289"/>
              <a:gd name="T32" fmla="*/ 443 w 1109"/>
              <a:gd name="T33" fmla="*/ 1026 h 1289"/>
              <a:gd name="T34" fmla="*/ 509 w 1109"/>
              <a:gd name="T35" fmla="*/ 984 h 1289"/>
              <a:gd name="T36" fmla="*/ 642 w 1109"/>
              <a:gd name="T37" fmla="*/ 715 h 1289"/>
              <a:gd name="T38" fmla="*/ 747 w 1109"/>
              <a:gd name="T39" fmla="*/ 767 h 1289"/>
              <a:gd name="T40" fmla="*/ 686 w 1109"/>
              <a:gd name="T41" fmla="*/ 890 h 1289"/>
              <a:gd name="T42" fmla="*/ 668 w 1109"/>
              <a:gd name="T43" fmla="*/ 1015 h 1289"/>
              <a:gd name="T44" fmla="*/ 602 w 1109"/>
              <a:gd name="T45" fmla="*/ 1211 h 1289"/>
              <a:gd name="T46" fmla="*/ 510 w 1109"/>
              <a:gd name="T47" fmla="*/ 1254 h 1289"/>
              <a:gd name="T48" fmla="*/ 498 w 1109"/>
              <a:gd name="T49" fmla="*/ 1283 h 1289"/>
              <a:gd name="T50" fmla="*/ 687 w 1109"/>
              <a:gd name="T51" fmla="*/ 1267 h 1289"/>
              <a:gd name="T52" fmla="*/ 697 w 1109"/>
              <a:gd name="T53" fmla="*/ 1214 h 1289"/>
              <a:gd name="T54" fmla="*/ 791 w 1109"/>
              <a:gd name="T55" fmla="*/ 918 h 1289"/>
              <a:gd name="T56" fmla="*/ 1022 w 1109"/>
              <a:gd name="T57" fmla="*/ 742 h 1289"/>
              <a:gd name="T58" fmla="*/ 1075 w 1109"/>
              <a:gd name="T59" fmla="*/ 663 h 1289"/>
              <a:gd name="T60" fmla="*/ 1056 w 1109"/>
              <a:gd name="T61" fmla="*/ 503 h 1289"/>
              <a:gd name="T62" fmla="*/ 1109 w 1109"/>
              <a:gd name="T63" fmla="*/ 478 h 1289"/>
              <a:gd name="T64" fmla="*/ 1055 w 1109"/>
              <a:gd name="T65" fmla="*/ 421 h 1289"/>
              <a:gd name="T66" fmla="*/ 1001 w 1109"/>
              <a:gd name="T67" fmla="*/ 340 h 1289"/>
              <a:gd name="T68" fmla="*/ 917 w 1109"/>
              <a:gd name="T69" fmla="*/ 215 h 1289"/>
              <a:gd name="T70" fmla="*/ 964 w 1109"/>
              <a:gd name="T71" fmla="*/ 171 h 1289"/>
              <a:gd name="T72" fmla="*/ 1054 w 1109"/>
              <a:gd name="T73" fmla="*/ 136 h 1289"/>
              <a:gd name="T74" fmla="*/ 1100 w 1109"/>
              <a:gd name="T75" fmla="*/ 89 h 1289"/>
              <a:gd name="T76" fmla="*/ 937 w 1109"/>
              <a:gd name="T77" fmla="*/ 68 h 1289"/>
              <a:gd name="T78" fmla="*/ 861 w 1109"/>
              <a:gd name="T79" fmla="*/ 59 h 1289"/>
              <a:gd name="T80" fmla="*/ 830 w 1109"/>
              <a:gd name="T81" fmla="*/ 93 h 1289"/>
              <a:gd name="T82" fmla="*/ 694 w 1109"/>
              <a:gd name="T83" fmla="*/ 131 h 1289"/>
              <a:gd name="T84" fmla="*/ 694 w 1109"/>
              <a:gd name="T85" fmla="*/ 70 h 1289"/>
              <a:gd name="T86" fmla="*/ 680 w 1109"/>
              <a:gd name="T87" fmla="*/ 46 h 1289"/>
              <a:gd name="T88" fmla="*/ 656 w 1109"/>
              <a:gd name="T89" fmla="*/ 22 h 1289"/>
              <a:gd name="T90" fmla="*/ 633 w 1109"/>
              <a:gd name="T91" fmla="*/ 20 h 1289"/>
              <a:gd name="T92" fmla="*/ 608 w 1109"/>
              <a:gd name="T93" fmla="*/ 1 h 1289"/>
              <a:gd name="T94" fmla="*/ 578 w 1109"/>
              <a:gd name="T95" fmla="*/ 12 h 1289"/>
              <a:gd name="T96" fmla="*/ 539 w 1109"/>
              <a:gd name="T97" fmla="*/ 25 h 1289"/>
              <a:gd name="T98" fmla="*/ 505 w 1109"/>
              <a:gd name="T99" fmla="*/ 91 h 1289"/>
              <a:gd name="T100" fmla="*/ 497 w 1109"/>
              <a:gd name="T101" fmla="*/ 110 h 1289"/>
              <a:gd name="T102" fmla="*/ 489 w 1109"/>
              <a:gd name="T103" fmla="*/ 129 h 1289"/>
              <a:gd name="T104" fmla="*/ 0 w 1109"/>
              <a:gd name="T105" fmla="*/ 737 h 1289"/>
              <a:gd name="T106" fmla="*/ 23 w 1109"/>
              <a:gd name="T107" fmla="*/ 795 h 1289"/>
              <a:gd name="T108" fmla="*/ 89 w 1109"/>
              <a:gd name="T109" fmla="*/ 829 h 1289"/>
              <a:gd name="T110" fmla="*/ 155 w 1109"/>
              <a:gd name="T111" fmla="*/ 813 h 1289"/>
              <a:gd name="T112" fmla="*/ 196 w 1109"/>
              <a:gd name="T113" fmla="*/ 755 h 1289"/>
              <a:gd name="T114" fmla="*/ 186 w 1109"/>
              <a:gd name="T115" fmla="*/ 693 h 1289"/>
              <a:gd name="T116" fmla="*/ 129 w 1109"/>
              <a:gd name="T117" fmla="*/ 648 h 1289"/>
              <a:gd name="T118" fmla="*/ 61 w 1109"/>
              <a:gd name="T119" fmla="*/ 652 h 1289"/>
              <a:gd name="T120" fmla="*/ 8 w 1109"/>
              <a:gd name="T121" fmla="*/ 700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9" h="1289">
                <a:moveTo>
                  <a:pt x="526" y="166"/>
                </a:moveTo>
                <a:lnTo>
                  <a:pt x="526" y="166"/>
                </a:lnTo>
                <a:lnTo>
                  <a:pt x="529" y="176"/>
                </a:lnTo>
                <a:lnTo>
                  <a:pt x="532" y="183"/>
                </a:lnTo>
                <a:lnTo>
                  <a:pt x="533" y="187"/>
                </a:lnTo>
                <a:lnTo>
                  <a:pt x="533" y="190"/>
                </a:lnTo>
                <a:lnTo>
                  <a:pt x="533" y="190"/>
                </a:lnTo>
                <a:lnTo>
                  <a:pt x="529" y="200"/>
                </a:lnTo>
                <a:lnTo>
                  <a:pt x="528" y="205"/>
                </a:lnTo>
                <a:lnTo>
                  <a:pt x="528" y="208"/>
                </a:lnTo>
                <a:lnTo>
                  <a:pt x="528" y="208"/>
                </a:lnTo>
                <a:lnTo>
                  <a:pt x="532" y="209"/>
                </a:lnTo>
                <a:lnTo>
                  <a:pt x="539" y="210"/>
                </a:lnTo>
                <a:lnTo>
                  <a:pt x="548" y="211"/>
                </a:lnTo>
                <a:lnTo>
                  <a:pt x="548" y="211"/>
                </a:lnTo>
                <a:lnTo>
                  <a:pt x="571" y="239"/>
                </a:lnTo>
                <a:lnTo>
                  <a:pt x="571" y="239"/>
                </a:lnTo>
                <a:lnTo>
                  <a:pt x="576" y="244"/>
                </a:lnTo>
                <a:lnTo>
                  <a:pt x="580" y="248"/>
                </a:lnTo>
                <a:lnTo>
                  <a:pt x="587" y="252"/>
                </a:lnTo>
                <a:lnTo>
                  <a:pt x="591" y="253"/>
                </a:lnTo>
                <a:lnTo>
                  <a:pt x="591" y="253"/>
                </a:lnTo>
                <a:lnTo>
                  <a:pt x="602" y="249"/>
                </a:lnTo>
                <a:lnTo>
                  <a:pt x="621" y="244"/>
                </a:lnTo>
                <a:lnTo>
                  <a:pt x="646" y="236"/>
                </a:lnTo>
                <a:lnTo>
                  <a:pt x="673" y="255"/>
                </a:lnTo>
                <a:lnTo>
                  <a:pt x="673" y="255"/>
                </a:lnTo>
                <a:lnTo>
                  <a:pt x="675" y="272"/>
                </a:lnTo>
                <a:lnTo>
                  <a:pt x="678" y="284"/>
                </a:lnTo>
                <a:lnTo>
                  <a:pt x="678" y="294"/>
                </a:lnTo>
                <a:lnTo>
                  <a:pt x="678" y="294"/>
                </a:lnTo>
                <a:lnTo>
                  <a:pt x="677" y="307"/>
                </a:lnTo>
                <a:lnTo>
                  <a:pt x="677" y="323"/>
                </a:lnTo>
                <a:lnTo>
                  <a:pt x="677" y="323"/>
                </a:lnTo>
                <a:lnTo>
                  <a:pt x="678" y="339"/>
                </a:lnTo>
                <a:lnTo>
                  <a:pt x="683" y="361"/>
                </a:lnTo>
                <a:lnTo>
                  <a:pt x="687" y="391"/>
                </a:lnTo>
                <a:lnTo>
                  <a:pt x="687" y="391"/>
                </a:lnTo>
                <a:lnTo>
                  <a:pt x="683" y="427"/>
                </a:lnTo>
                <a:lnTo>
                  <a:pt x="683" y="427"/>
                </a:lnTo>
                <a:lnTo>
                  <a:pt x="683" y="444"/>
                </a:lnTo>
                <a:lnTo>
                  <a:pt x="683" y="463"/>
                </a:lnTo>
                <a:lnTo>
                  <a:pt x="683" y="463"/>
                </a:lnTo>
                <a:lnTo>
                  <a:pt x="684" y="495"/>
                </a:lnTo>
                <a:lnTo>
                  <a:pt x="685" y="520"/>
                </a:lnTo>
                <a:lnTo>
                  <a:pt x="685" y="520"/>
                </a:lnTo>
                <a:lnTo>
                  <a:pt x="686" y="525"/>
                </a:lnTo>
                <a:lnTo>
                  <a:pt x="690" y="530"/>
                </a:lnTo>
                <a:lnTo>
                  <a:pt x="695" y="535"/>
                </a:lnTo>
                <a:lnTo>
                  <a:pt x="695" y="535"/>
                </a:lnTo>
                <a:lnTo>
                  <a:pt x="700" y="536"/>
                </a:lnTo>
                <a:lnTo>
                  <a:pt x="706" y="537"/>
                </a:lnTo>
                <a:lnTo>
                  <a:pt x="720" y="537"/>
                </a:lnTo>
                <a:lnTo>
                  <a:pt x="734" y="534"/>
                </a:lnTo>
                <a:lnTo>
                  <a:pt x="739" y="532"/>
                </a:lnTo>
                <a:lnTo>
                  <a:pt x="741" y="530"/>
                </a:lnTo>
                <a:lnTo>
                  <a:pt x="741" y="530"/>
                </a:lnTo>
                <a:lnTo>
                  <a:pt x="742" y="525"/>
                </a:lnTo>
                <a:lnTo>
                  <a:pt x="742" y="517"/>
                </a:lnTo>
                <a:lnTo>
                  <a:pt x="742" y="509"/>
                </a:lnTo>
                <a:lnTo>
                  <a:pt x="741" y="505"/>
                </a:lnTo>
                <a:lnTo>
                  <a:pt x="741" y="505"/>
                </a:lnTo>
                <a:lnTo>
                  <a:pt x="739" y="501"/>
                </a:lnTo>
                <a:lnTo>
                  <a:pt x="736" y="498"/>
                </a:lnTo>
                <a:lnTo>
                  <a:pt x="734" y="497"/>
                </a:lnTo>
                <a:lnTo>
                  <a:pt x="731" y="481"/>
                </a:lnTo>
                <a:lnTo>
                  <a:pt x="729" y="452"/>
                </a:lnTo>
                <a:lnTo>
                  <a:pt x="729" y="452"/>
                </a:lnTo>
                <a:lnTo>
                  <a:pt x="731" y="450"/>
                </a:lnTo>
                <a:lnTo>
                  <a:pt x="736" y="446"/>
                </a:lnTo>
                <a:lnTo>
                  <a:pt x="736" y="446"/>
                </a:lnTo>
                <a:lnTo>
                  <a:pt x="736" y="444"/>
                </a:lnTo>
                <a:lnTo>
                  <a:pt x="737" y="440"/>
                </a:lnTo>
                <a:lnTo>
                  <a:pt x="739" y="428"/>
                </a:lnTo>
                <a:lnTo>
                  <a:pt x="740" y="407"/>
                </a:lnTo>
                <a:lnTo>
                  <a:pt x="740" y="407"/>
                </a:lnTo>
                <a:lnTo>
                  <a:pt x="740" y="407"/>
                </a:lnTo>
                <a:lnTo>
                  <a:pt x="742" y="407"/>
                </a:lnTo>
                <a:lnTo>
                  <a:pt x="747" y="408"/>
                </a:lnTo>
                <a:lnTo>
                  <a:pt x="765" y="417"/>
                </a:lnTo>
                <a:lnTo>
                  <a:pt x="785" y="429"/>
                </a:lnTo>
                <a:lnTo>
                  <a:pt x="792" y="434"/>
                </a:lnTo>
                <a:lnTo>
                  <a:pt x="796" y="438"/>
                </a:lnTo>
                <a:lnTo>
                  <a:pt x="796" y="438"/>
                </a:lnTo>
                <a:lnTo>
                  <a:pt x="811" y="457"/>
                </a:lnTo>
                <a:lnTo>
                  <a:pt x="822" y="470"/>
                </a:lnTo>
                <a:lnTo>
                  <a:pt x="836" y="539"/>
                </a:lnTo>
                <a:lnTo>
                  <a:pt x="692" y="560"/>
                </a:lnTo>
                <a:lnTo>
                  <a:pt x="689" y="574"/>
                </a:lnTo>
                <a:lnTo>
                  <a:pt x="689" y="574"/>
                </a:lnTo>
                <a:lnTo>
                  <a:pt x="634" y="592"/>
                </a:lnTo>
                <a:lnTo>
                  <a:pt x="595" y="604"/>
                </a:lnTo>
                <a:lnTo>
                  <a:pt x="573" y="612"/>
                </a:lnTo>
                <a:lnTo>
                  <a:pt x="573" y="612"/>
                </a:lnTo>
                <a:lnTo>
                  <a:pt x="571" y="615"/>
                </a:lnTo>
                <a:lnTo>
                  <a:pt x="567" y="621"/>
                </a:lnTo>
                <a:lnTo>
                  <a:pt x="559" y="640"/>
                </a:lnTo>
                <a:lnTo>
                  <a:pt x="544" y="680"/>
                </a:lnTo>
                <a:lnTo>
                  <a:pt x="544" y="680"/>
                </a:lnTo>
                <a:lnTo>
                  <a:pt x="511" y="764"/>
                </a:lnTo>
                <a:lnTo>
                  <a:pt x="490" y="816"/>
                </a:lnTo>
                <a:lnTo>
                  <a:pt x="479" y="845"/>
                </a:lnTo>
                <a:lnTo>
                  <a:pt x="479" y="845"/>
                </a:lnTo>
                <a:lnTo>
                  <a:pt x="470" y="886"/>
                </a:lnTo>
                <a:lnTo>
                  <a:pt x="465" y="910"/>
                </a:lnTo>
                <a:lnTo>
                  <a:pt x="462" y="918"/>
                </a:lnTo>
                <a:lnTo>
                  <a:pt x="460" y="923"/>
                </a:lnTo>
                <a:lnTo>
                  <a:pt x="460" y="923"/>
                </a:lnTo>
                <a:lnTo>
                  <a:pt x="455" y="929"/>
                </a:lnTo>
                <a:lnTo>
                  <a:pt x="447" y="935"/>
                </a:lnTo>
                <a:lnTo>
                  <a:pt x="438" y="939"/>
                </a:lnTo>
                <a:lnTo>
                  <a:pt x="432" y="941"/>
                </a:lnTo>
                <a:lnTo>
                  <a:pt x="432" y="941"/>
                </a:lnTo>
                <a:lnTo>
                  <a:pt x="416" y="940"/>
                </a:lnTo>
                <a:lnTo>
                  <a:pt x="386" y="937"/>
                </a:lnTo>
                <a:lnTo>
                  <a:pt x="355" y="934"/>
                </a:lnTo>
                <a:lnTo>
                  <a:pt x="343" y="934"/>
                </a:lnTo>
                <a:lnTo>
                  <a:pt x="335" y="936"/>
                </a:lnTo>
                <a:lnTo>
                  <a:pt x="335" y="936"/>
                </a:lnTo>
                <a:lnTo>
                  <a:pt x="326" y="940"/>
                </a:lnTo>
                <a:lnTo>
                  <a:pt x="323" y="942"/>
                </a:lnTo>
                <a:lnTo>
                  <a:pt x="323" y="946"/>
                </a:lnTo>
                <a:lnTo>
                  <a:pt x="323" y="950"/>
                </a:lnTo>
                <a:lnTo>
                  <a:pt x="323" y="950"/>
                </a:lnTo>
                <a:lnTo>
                  <a:pt x="323" y="952"/>
                </a:lnTo>
                <a:lnTo>
                  <a:pt x="325" y="956"/>
                </a:lnTo>
                <a:lnTo>
                  <a:pt x="334" y="967"/>
                </a:lnTo>
                <a:lnTo>
                  <a:pt x="344" y="976"/>
                </a:lnTo>
                <a:lnTo>
                  <a:pt x="351" y="981"/>
                </a:lnTo>
                <a:lnTo>
                  <a:pt x="358" y="985"/>
                </a:lnTo>
                <a:lnTo>
                  <a:pt x="358" y="985"/>
                </a:lnTo>
                <a:lnTo>
                  <a:pt x="404" y="1007"/>
                </a:lnTo>
                <a:lnTo>
                  <a:pt x="430" y="1018"/>
                </a:lnTo>
                <a:lnTo>
                  <a:pt x="438" y="1023"/>
                </a:lnTo>
                <a:lnTo>
                  <a:pt x="443" y="1026"/>
                </a:lnTo>
                <a:lnTo>
                  <a:pt x="443" y="1026"/>
                </a:lnTo>
                <a:lnTo>
                  <a:pt x="450" y="1031"/>
                </a:lnTo>
                <a:lnTo>
                  <a:pt x="459" y="1036"/>
                </a:lnTo>
                <a:lnTo>
                  <a:pt x="469" y="1042"/>
                </a:lnTo>
                <a:lnTo>
                  <a:pt x="469" y="1042"/>
                </a:lnTo>
                <a:lnTo>
                  <a:pt x="503" y="995"/>
                </a:lnTo>
                <a:lnTo>
                  <a:pt x="503" y="995"/>
                </a:lnTo>
                <a:lnTo>
                  <a:pt x="506" y="989"/>
                </a:lnTo>
                <a:lnTo>
                  <a:pt x="509" y="984"/>
                </a:lnTo>
                <a:lnTo>
                  <a:pt x="510" y="979"/>
                </a:lnTo>
                <a:lnTo>
                  <a:pt x="510" y="979"/>
                </a:lnTo>
                <a:lnTo>
                  <a:pt x="534" y="925"/>
                </a:lnTo>
                <a:lnTo>
                  <a:pt x="554" y="885"/>
                </a:lnTo>
                <a:lnTo>
                  <a:pt x="566" y="860"/>
                </a:lnTo>
                <a:lnTo>
                  <a:pt x="566" y="860"/>
                </a:lnTo>
                <a:lnTo>
                  <a:pt x="607" y="782"/>
                </a:lnTo>
                <a:lnTo>
                  <a:pt x="642" y="715"/>
                </a:lnTo>
                <a:lnTo>
                  <a:pt x="740" y="715"/>
                </a:lnTo>
                <a:lnTo>
                  <a:pt x="756" y="737"/>
                </a:lnTo>
                <a:lnTo>
                  <a:pt x="756" y="737"/>
                </a:lnTo>
                <a:lnTo>
                  <a:pt x="749" y="750"/>
                </a:lnTo>
                <a:lnTo>
                  <a:pt x="747" y="760"/>
                </a:lnTo>
                <a:lnTo>
                  <a:pt x="746" y="764"/>
                </a:lnTo>
                <a:lnTo>
                  <a:pt x="747" y="767"/>
                </a:lnTo>
                <a:lnTo>
                  <a:pt x="747" y="767"/>
                </a:lnTo>
                <a:lnTo>
                  <a:pt x="749" y="771"/>
                </a:lnTo>
                <a:lnTo>
                  <a:pt x="752" y="775"/>
                </a:lnTo>
                <a:lnTo>
                  <a:pt x="756" y="778"/>
                </a:lnTo>
                <a:lnTo>
                  <a:pt x="756" y="778"/>
                </a:lnTo>
                <a:lnTo>
                  <a:pt x="723" y="828"/>
                </a:lnTo>
                <a:lnTo>
                  <a:pt x="700" y="866"/>
                </a:lnTo>
                <a:lnTo>
                  <a:pt x="691" y="880"/>
                </a:lnTo>
                <a:lnTo>
                  <a:pt x="686" y="890"/>
                </a:lnTo>
                <a:lnTo>
                  <a:pt x="686" y="890"/>
                </a:lnTo>
                <a:lnTo>
                  <a:pt x="684" y="901"/>
                </a:lnTo>
                <a:lnTo>
                  <a:pt x="681" y="917"/>
                </a:lnTo>
                <a:lnTo>
                  <a:pt x="677" y="956"/>
                </a:lnTo>
                <a:lnTo>
                  <a:pt x="673" y="1007"/>
                </a:lnTo>
                <a:lnTo>
                  <a:pt x="673" y="1007"/>
                </a:lnTo>
                <a:lnTo>
                  <a:pt x="669" y="1012"/>
                </a:lnTo>
                <a:lnTo>
                  <a:pt x="668" y="1015"/>
                </a:lnTo>
                <a:lnTo>
                  <a:pt x="667" y="1020"/>
                </a:lnTo>
                <a:lnTo>
                  <a:pt x="667" y="1020"/>
                </a:lnTo>
                <a:lnTo>
                  <a:pt x="661" y="1052"/>
                </a:lnTo>
                <a:lnTo>
                  <a:pt x="645" y="1119"/>
                </a:lnTo>
                <a:lnTo>
                  <a:pt x="622" y="1214"/>
                </a:lnTo>
                <a:lnTo>
                  <a:pt x="622" y="1214"/>
                </a:lnTo>
                <a:lnTo>
                  <a:pt x="611" y="1212"/>
                </a:lnTo>
                <a:lnTo>
                  <a:pt x="602" y="1211"/>
                </a:lnTo>
                <a:lnTo>
                  <a:pt x="600" y="1212"/>
                </a:lnTo>
                <a:lnTo>
                  <a:pt x="599" y="1214"/>
                </a:lnTo>
                <a:lnTo>
                  <a:pt x="599" y="1214"/>
                </a:lnTo>
                <a:lnTo>
                  <a:pt x="597" y="1220"/>
                </a:lnTo>
                <a:lnTo>
                  <a:pt x="597" y="1223"/>
                </a:lnTo>
                <a:lnTo>
                  <a:pt x="597" y="1223"/>
                </a:lnTo>
                <a:lnTo>
                  <a:pt x="546" y="1240"/>
                </a:lnTo>
                <a:lnTo>
                  <a:pt x="510" y="1254"/>
                </a:lnTo>
                <a:lnTo>
                  <a:pt x="498" y="1259"/>
                </a:lnTo>
                <a:lnTo>
                  <a:pt x="493" y="1262"/>
                </a:lnTo>
                <a:lnTo>
                  <a:pt x="493" y="1262"/>
                </a:lnTo>
                <a:lnTo>
                  <a:pt x="493" y="1267"/>
                </a:lnTo>
                <a:lnTo>
                  <a:pt x="493" y="1273"/>
                </a:lnTo>
                <a:lnTo>
                  <a:pt x="495" y="1279"/>
                </a:lnTo>
                <a:lnTo>
                  <a:pt x="498" y="1283"/>
                </a:lnTo>
                <a:lnTo>
                  <a:pt x="498" y="1283"/>
                </a:lnTo>
                <a:lnTo>
                  <a:pt x="501" y="1285"/>
                </a:lnTo>
                <a:lnTo>
                  <a:pt x="509" y="1287"/>
                </a:lnTo>
                <a:lnTo>
                  <a:pt x="517" y="1289"/>
                </a:lnTo>
                <a:lnTo>
                  <a:pt x="526" y="1289"/>
                </a:lnTo>
                <a:lnTo>
                  <a:pt x="526" y="1289"/>
                </a:lnTo>
                <a:lnTo>
                  <a:pt x="678" y="1285"/>
                </a:lnTo>
                <a:lnTo>
                  <a:pt x="678" y="1285"/>
                </a:lnTo>
                <a:lnTo>
                  <a:pt x="687" y="1267"/>
                </a:lnTo>
                <a:lnTo>
                  <a:pt x="694" y="1252"/>
                </a:lnTo>
                <a:lnTo>
                  <a:pt x="696" y="1246"/>
                </a:lnTo>
                <a:lnTo>
                  <a:pt x="697" y="1242"/>
                </a:lnTo>
                <a:lnTo>
                  <a:pt x="697" y="1242"/>
                </a:lnTo>
                <a:lnTo>
                  <a:pt x="696" y="1231"/>
                </a:lnTo>
                <a:lnTo>
                  <a:pt x="695" y="1223"/>
                </a:lnTo>
                <a:lnTo>
                  <a:pt x="695" y="1223"/>
                </a:lnTo>
                <a:lnTo>
                  <a:pt x="697" y="1214"/>
                </a:lnTo>
                <a:lnTo>
                  <a:pt x="706" y="1190"/>
                </a:lnTo>
                <a:lnTo>
                  <a:pt x="729" y="1120"/>
                </a:lnTo>
                <a:lnTo>
                  <a:pt x="763" y="1020"/>
                </a:lnTo>
                <a:lnTo>
                  <a:pt x="768" y="1002"/>
                </a:lnTo>
                <a:lnTo>
                  <a:pt x="768" y="1002"/>
                </a:lnTo>
                <a:lnTo>
                  <a:pt x="779" y="961"/>
                </a:lnTo>
                <a:lnTo>
                  <a:pt x="786" y="931"/>
                </a:lnTo>
                <a:lnTo>
                  <a:pt x="791" y="918"/>
                </a:lnTo>
                <a:lnTo>
                  <a:pt x="791" y="918"/>
                </a:lnTo>
                <a:lnTo>
                  <a:pt x="805" y="907"/>
                </a:lnTo>
                <a:lnTo>
                  <a:pt x="837" y="883"/>
                </a:lnTo>
                <a:lnTo>
                  <a:pt x="883" y="847"/>
                </a:lnTo>
                <a:lnTo>
                  <a:pt x="910" y="850"/>
                </a:lnTo>
                <a:lnTo>
                  <a:pt x="910" y="850"/>
                </a:lnTo>
                <a:lnTo>
                  <a:pt x="973" y="788"/>
                </a:lnTo>
                <a:lnTo>
                  <a:pt x="1022" y="742"/>
                </a:lnTo>
                <a:lnTo>
                  <a:pt x="1041" y="725"/>
                </a:lnTo>
                <a:lnTo>
                  <a:pt x="1055" y="714"/>
                </a:lnTo>
                <a:lnTo>
                  <a:pt x="1055" y="714"/>
                </a:lnTo>
                <a:lnTo>
                  <a:pt x="1058" y="709"/>
                </a:lnTo>
                <a:lnTo>
                  <a:pt x="1063" y="703"/>
                </a:lnTo>
                <a:lnTo>
                  <a:pt x="1067" y="694"/>
                </a:lnTo>
                <a:lnTo>
                  <a:pt x="1071" y="685"/>
                </a:lnTo>
                <a:lnTo>
                  <a:pt x="1075" y="663"/>
                </a:lnTo>
                <a:lnTo>
                  <a:pt x="1080" y="637"/>
                </a:lnTo>
                <a:lnTo>
                  <a:pt x="1084" y="614"/>
                </a:lnTo>
                <a:lnTo>
                  <a:pt x="1085" y="592"/>
                </a:lnTo>
                <a:lnTo>
                  <a:pt x="1086" y="576"/>
                </a:lnTo>
                <a:lnTo>
                  <a:pt x="1086" y="569"/>
                </a:lnTo>
                <a:lnTo>
                  <a:pt x="1086" y="569"/>
                </a:lnTo>
                <a:lnTo>
                  <a:pt x="1056" y="503"/>
                </a:lnTo>
                <a:lnTo>
                  <a:pt x="1056" y="503"/>
                </a:lnTo>
                <a:lnTo>
                  <a:pt x="1064" y="501"/>
                </a:lnTo>
                <a:lnTo>
                  <a:pt x="1084" y="495"/>
                </a:lnTo>
                <a:lnTo>
                  <a:pt x="1095" y="490"/>
                </a:lnTo>
                <a:lnTo>
                  <a:pt x="1103" y="486"/>
                </a:lnTo>
                <a:lnTo>
                  <a:pt x="1108" y="481"/>
                </a:lnTo>
                <a:lnTo>
                  <a:pt x="1109" y="479"/>
                </a:lnTo>
                <a:lnTo>
                  <a:pt x="1109" y="478"/>
                </a:lnTo>
                <a:lnTo>
                  <a:pt x="1109" y="478"/>
                </a:lnTo>
                <a:lnTo>
                  <a:pt x="1107" y="472"/>
                </a:lnTo>
                <a:lnTo>
                  <a:pt x="1106" y="470"/>
                </a:lnTo>
                <a:lnTo>
                  <a:pt x="1094" y="458"/>
                </a:lnTo>
                <a:lnTo>
                  <a:pt x="1094" y="458"/>
                </a:lnTo>
                <a:lnTo>
                  <a:pt x="1072" y="440"/>
                </a:lnTo>
                <a:lnTo>
                  <a:pt x="1063" y="432"/>
                </a:lnTo>
                <a:lnTo>
                  <a:pt x="1055" y="421"/>
                </a:lnTo>
                <a:lnTo>
                  <a:pt x="1055" y="421"/>
                </a:lnTo>
                <a:lnTo>
                  <a:pt x="1045" y="410"/>
                </a:lnTo>
                <a:lnTo>
                  <a:pt x="1036" y="400"/>
                </a:lnTo>
                <a:lnTo>
                  <a:pt x="1028" y="388"/>
                </a:lnTo>
                <a:lnTo>
                  <a:pt x="1017" y="371"/>
                </a:lnTo>
                <a:lnTo>
                  <a:pt x="1017" y="371"/>
                </a:lnTo>
                <a:lnTo>
                  <a:pt x="1010" y="356"/>
                </a:lnTo>
                <a:lnTo>
                  <a:pt x="1006" y="348"/>
                </a:lnTo>
                <a:lnTo>
                  <a:pt x="1001" y="340"/>
                </a:lnTo>
                <a:lnTo>
                  <a:pt x="988" y="327"/>
                </a:lnTo>
                <a:lnTo>
                  <a:pt x="988" y="327"/>
                </a:lnTo>
                <a:lnTo>
                  <a:pt x="977" y="316"/>
                </a:lnTo>
                <a:lnTo>
                  <a:pt x="966" y="299"/>
                </a:lnTo>
                <a:lnTo>
                  <a:pt x="954" y="281"/>
                </a:lnTo>
                <a:lnTo>
                  <a:pt x="943" y="262"/>
                </a:lnTo>
                <a:lnTo>
                  <a:pt x="925" y="228"/>
                </a:lnTo>
                <a:lnTo>
                  <a:pt x="917" y="215"/>
                </a:lnTo>
                <a:lnTo>
                  <a:pt x="961" y="198"/>
                </a:lnTo>
                <a:lnTo>
                  <a:pt x="961" y="198"/>
                </a:lnTo>
                <a:lnTo>
                  <a:pt x="964" y="187"/>
                </a:lnTo>
                <a:lnTo>
                  <a:pt x="964" y="179"/>
                </a:lnTo>
                <a:lnTo>
                  <a:pt x="964" y="175"/>
                </a:lnTo>
                <a:lnTo>
                  <a:pt x="964" y="172"/>
                </a:lnTo>
                <a:lnTo>
                  <a:pt x="964" y="172"/>
                </a:lnTo>
                <a:lnTo>
                  <a:pt x="964" y="171"/>
                </a:lnTo>
                <a:lnTo>
                  <a:pt x="966" y="170"/>
                </a:lnTo>
                <a:lnTo>
                  <a:pt x="973" y="165"/>
                </a:lnTo>
                <a:lnTo>
                  <a:pt x="1000" y="154"/>
                </a:lnTo>
                <a:lnTo>
                  <a:pt x="1028" y="143"/>
                </a:lnTo>
                <a:lnTo>
                  <a:pt x="1040" y="140"/>
                </a:lnTo>
                <a:lnTo>
                  <a:pt x="1047" y="138"/>
                </a:lnTo>
                <a:lnTo>
                  <a:pt x="1047" y="138"/>
                </a:lnTo>
                <a:lnTo>
                  <a:pt x="1054" y="136"/>
                </a:lnTo>
                <a:lnTo>
                  <a:pt x="1062" y="131"/>
                </a:lnTo>
                <a:lnTo>
                  <a:pt x="1071" y="125"/>
                </a:lnTo>
                <a:lnTo>
                  <a:pt x="1080" y="117"/>
                </a:lnTo>
                <a:lnTo>
                  <a:pt x="1089" y="108"/>
                </a:lnTo>
                <a:lnTo>
                  <a:pt x="1095" y="100"/>
                </a:lnTo>
                <a:lnTo>
                  <a:pt x="1099" y="93"/>
                </a:lnTo>
                <a:lnTo>
                  <a:pt x="1100" y="90"/>
                </a:lnTo>
                <a:lnTo>
                  <a:pt x="1100" y="89"/>
                </a:lnTo>
                <a:lnTo>
                  <a:pt x="1100" y="89"/>
                </a:lnTo>
                <a:lnTo>
                  <a:pt x="1097" y="84"/>
                </a:lnTo>
                <a:lnTo>
                  <a:pt x="1094" y="80"/>
                </a:lnTo>
                <a:lnTo>
                  <a:pt x="1080" y="70"/>
                </a:lnTo>
                <a:lnTo>
                  <a:pt x="1063" y="61"/>
                </a:lnTo>
                <a:lnTo>
                  <a:pt x="1063" y="61"/>
                </a:lnTo>
                <a:lnTo>
                  <a:pt x="990" y="64"/>
                </a:lnTo>
                <a:lnTo>
                  <a:pt x="937" y="68"/>
                </a:lnTo>
                <a:lnTo>
                  <a:pt x="904" y="68"/>
                </a:lnTo>
                <a:lnTo>
                  <a:pt x="904" y="68"/>
                </a:lnTo>
                <a:lnTo>
                  <a:pt x="898" y="67"/>
                </a:lnTo>
                <a:lnTo>
                  <a:pt x="892" y="65"/>
                </a:lnTo>
                <a:lnTo>
                  <a:pt x="881" y="62"/>
                </a:lnTo>
                <a:lnTo>
                  <a:pt x="875" y="59"/>
                </a:lnTo>
                <a:lnTo>
                  <a:pt x="867" y="59"/>
                </a:lnTo>
                <a:lnTo>
                  <a:pt x="861" y="59"/>
                </a:lnTo>
                <a:lnTo>
                  <a:pt x="853" y="62"/>
                </a:lnTo>
                <a:lnTo>
                  <a:pt x="853" y="62"/>
                </a:lnTo>
                <a:lnTo>
                  <a:pt x="846" y="65"/>
                </a:lnTo>
                <a:lnTo>
                  <a:pt x="839" y="69"/>
                </a:lnTo>
                <a:lnTo>
                  <a:pt x="832" y="75"/>
                </a:lnTo>
                <a:lnTo>
                  <a:pt x="830" y="80"/>
                </a:lnTo>
                <a:lnTo>
                  <a:pt x="829" y="81"/>
                </a:lnTo>
                <a:lnTo>
                  <a:pt x="830" y="93"/>
                </a:lnTo>
                <a:lnTo>
                  <a:pt x="826" y="102"/>
                </a:lnTo>
                <a:lnTo>
                  <a:pt x="826" y="102"/>
                </a:lnTo>
                <a:lnTo>
                  <a:pt x="802" y="107"/>
                </a:lnTo>
                <a:lnTo>
                  <a:pt x="771" y="112"/>
                </a:lnTo>
                <a:lnTo>
                  <a:pt x="771" y="112"/>
                </a:lnTo>
                <a:lnTo>
                  <a:pt x="737" y="120"/>
                </a:lnTo>
                <a:lnTo>
                  <a:pt x="711" y="126"/>
                </a:lnTo>
                <a:lnTo>
                  <a:pt x="694" y="131"/>
                </a:lnTo>
                <a:lnTo>
                  <a:pt x="694" y="131"/>
                </a:lnTo>
                <a:lnTo>
                  <a:pt x="696" y="118"/>
                </a:lnTo>
                <a:lnTo>
                  <a:pt x="701" y="95"/>
                </a:lnTo>
                <a:lnTo>
                  <a:pt x="701" y="95"/>
                </a:lnTo>
                <a:lnTo>
                  <a:pt x="702" y="86"/>
                </a:lnTo>
                <a:lnTo>
                  <a:pt x="703" y="78"/>
                </a:lnTo>
                <a:lnTo>
                  <a:pt x="703" y="70"/>
                </a:lnTo>
                <a:lnTo>
                  <a:pt x="694" y="70"/>
                </a:lnTo>
                <a:lnTo>
                  <a:pt x="694" y="70"/>
                </a:lnTo>
                <a:lnTo>
                  <a:pt x="694" y="61"/>
                </a:lnTo>
                <a:lnTo>
                  <a:pt x="692" y="53"/>
                </a:lnTo>
                <a:lnTo>
                  <a:pt x="692" y="51"/>
                </a:lnTo>
                <a:lnTo>
                  <a:pt x="691" y="50"/>
                </a:lnTo>
                <a:lnTo>
                  <a:pt x="691" y="50"/>
                </a:lnTo>
                <a:lnTo>
                  <a:pt x="686" y="47"/>
                </a:lnTo>
                <a:lnTo>
                  <a:pt x="680" y="46"/>
                </a:lnTo>
                <a:lnTo>
                  <a:pt x="674" y="45"/>
                </a:lnTo>
                <a:lnTo>
                  <a:pt x="669" y="42"/>
                </a:lnTo>
                <a:lnTo>
                  <a:pt x="669" y="42"/>
                </a:lnTo>
                <a:lnTo>
                  <a:pt x="663" y="35"/>
                </a:lnTo>
                <a:lnTo>
                  <a:pt x="659" y="30"/>
                </a:lnTo>
                <a:lnTo>
                  <a:pt x="657" y="25"/>
                </a:lnTo>
                <a:lnTo>
                  <a:pt x="657" y="25"/>
                </a:lnTo>
                <a:lnTo>
                  <a:pt x="656" y="22"/>
                </a:lnTo>
                <a:lnTo>
                  <a:pt x="653" y="19"/>
                </a:lnTo>
                <a:lnTo>
                  <a:pt x="651" y="18"/>
                </a:lnTo>
                <a:lnTo>
                  <a:pt x="647" y="17"/>
                </a:lnTo>
                <a:lnTo>
                  <a:pt x="647" y="17"/>
                </a:lnTo>
                <a:lnTo>
                  <a:pt x="645" y="18"/>
                </a:lnTo>
                <a:lnTo>
                  <a:pt x="641" y="19"/>
                </a:lnTo>
                <a:lnTo>
                  <a:pt x="638" y="20"/>
                </a:lnTo>
                <a:lnTo>
                  <a:pt x="633" y="20"/>
                </a:lnTo>
                <a:lnTo>
                  <a:pt x="633" y="20"/>
                </a:lnTo>
                <a:lnTo>
                  <a:pt x="627" y="19"/>
                </a:lnTo>
                <a:lnTo>
                  <a:pt x="623" y="17"/>
                </a:lnTo>
                <a:lnTo>
                  <a:pt x="618" y="13"/>
                </a:lnTo>
                <a:lnTo>
                  <a:pt x="614" y="8"/>
                </a:lnTo>
                <a:lnTo>
                  <a:pt x="614" y="8"/>
                </a:lnTo>
                <a:lnTo>
                  <a:pt x="611" y="3"/>
                </a:lnTo>
                <a:lnTo>
                  <a:pt x="608" y="1"/>
                </a:lnTo>
                <a:lnTo>
                  <a:pt x="606" y="0"/>
                </a:lnTo>
                <a:lnTo>
                  <a:pt x="602" y="0"/>
                </a:lnTo>
                <a:lnTo>
                  <a:pt x="602" y="0"/>
                </a:lnTo>
                <a:lnTo>
                  <a:pt x="594" y="3"/>
                </a:lnTo>
                <a:lnTo>
                  <a:pt x="589" y="6"/>
                </a:lnTo>
                <a:lnTo>
                  <a:pt x="582" y="10"/>
                </a:lnTo>
                <a:lnTo>
                  <a:pt x="582" y="10"/>
                </a:lnTo>
                <a:lnTo>
                  <a:pt x="578" y="12"/>
                </a:lnTo>
                <a:lnTo>
                  <a:pt x="572" y="13"/>
                </a:lnTo>
                <a:lnTo>
                  <a:pt x="572" y="13"/>
                </a:lnTo>
                <a:lnTo>
                  <a:pt x="557" y="17"/>
                </a:lnTo>
                <a:lnTo>
                  <a:pt x="557" y="17"/>
                </a:lnTo>
                <a:lnTo>
                  <a:pt x="550" y="20"/>
                </a:lnTo>
                <a:lnTo>
                  <a:pt x="544" y="23"/>
                </a:lnTo>
                <a:lnTo>
                  <a:pt x="539" y="25"/>
                </a:lnTo>
                <a:lnTo>
                  <a:pt x="539" y="25"/>
                </a:lnTo>
                <a:lnTo>
                  <a:pt x="534" y="31"/>
                </a:lnTo>
                <a:lnTo>
                  <a:pt x="529" y="37"/>
                </a:lnTo>
                <a:lnTo>
                  <a:pt x="529" y="37"/>
                </a:lnTo>
                <a:lnTo>
                  <a:pt x="523" y="50"/>
                </a:lnTo>
                <a:lnTo>
                  <a:pt x="516" y="65"/>
                </a:lnTo>
                <a:lnTo>
                  <a:pt x="516" y="65"/>
                </a:lnTo>
                <a:lnTo>
                  <a:pt x="509" y="84"/>
                </a:lnTo>
                <a:lnTo>
                  <a:pt x="505" y="91"/>
                </a:lnTo>
                <a:lnTo>
                  <a:pt x="504" y="97"/>
                </a:lnTo>
                <a:lnTo>
                  <a:pt x="504" y="97"/>
                </a:lnTo>
                <a:lnTo>
                  <a:pt x="503" y="106"/>
                </a:lnTo>
                <a:lnTo>
                  <a:pt x="501" y="114"/>
                </a:lnTo>
                <a:lnTo>
                  <a:pt x="501" y="114"/>
                </a:lnTo>
                <a:lnTo>
                  <a:pt x="501" y="117"/>
                </a:lnTo>
                <a:lnTo>
                  <a:pt x="500" y="115"/>
                </a:lnTo>
                <a:lnTo>
                  <a:pt x="497" y="110"/>
                </a:lnTo>
                <a:lnTo>
                  <a:pt x="493" y="106"/>
                </a:lnTo>
                <a:lnTo>
                  <a:pt x="492" y="104"/>
                </a:lnTo>
                <a:lnTo>
                  <a:pt x="490" y="104"/>
                </a:lnTo>
                <a:lnTo>
                  <a:pt x="490" y="104"/>
                </a:lnTo>
                <a:lnTo>
                  <a:pt x="488" y="118"/>
                </a:lnTo>
                <a:lnTo>
                  <a:pt x="488" y="125"/>
                </a:lnTo>
                <a:lnTo>
                  <a:pt x="488" y="127"/>
                </a:lnTo>
                <a:lnTo>
                  <a:pt x="489" y="129"/>
                </a:lnTo>
                <a:lnTo>
                  <a:pt x="489" y="129"/>
                </a:lnTo>
                <a:lnTo>
                  <a:pt x="489" y="129"/>
                </a:lnTo>
                <a:lnTo>
                  <a:pt x="489" y="130"/>
                </a:lnTo>
                <a:lnTo>
                  <a:pt x="487" y="131"/>
                </a:lnTo>
                <a:lnTo>
                  <a:pt x="481" y="134"/>
                </a:lnTo>
                <a:lnTo>
                  <a:pt x="504" y="147"/>
                </a:lnTo>
                <a:lnTo>
                  <a:pt x="526" y="166"/>
                </a:lnTo>
                <a:close/>
                <a:moveTo>
                  <a:pt x="0" y="737"/>
                </a:moveTo>
                <a:lnTo>
                  <a:pt x="0" y="737"/>
                </a:lnTo>
                <a:lnTo>
                  <a:pt x="0" y="747"/>
                </a:lnTo>
                <a:lnTo>
                  <a:pt x="3" y="755"/>
                </a:lnTo>
                <a:lnTo>
                  <a:pt x="5" y="764"/>
                </a:lnTo>
                <a:lnTo>
                  <a:pt x="8" y="772"/>
                </a:lnTo>
                <a:lnTo>
                  <a:pt x="12" y="781"/>
                </a:lnTo>
                <a:lnTo>
                  <a:pt x="17" y="788"/>
                </a:lnTo>
                <a:lnTo>
                  <a:pt x="23" y="795"/>
                </a:lnTo>
                <a:lnTo>
                  <a:pt x="30" y="802"/>
                </a:lnTo>
                <a:lnTo>
                  <a:pt x="37" y="809"/>
                </a:lnTo>
                <a:lnTo>
                  <a:pt x="44" y="813"/>
                </a:lnTo>
                <a:lnTo>
                  <a:pt x="53" y="818"/>
                </a:lnTo>
                <a:lnTo>
                  <a:pt x="61" y="822"/>
                </a:lnTo>
                <a:lnTo>
                  <a:pt x="70" y="826"/>
                </a:lnTo>
                <a:lnTo>
                  <a:pt x="79" y="827"/>
                </a:lnTo>
                <a:lnTo>
                  <a:pt x="89" y="829"/>
                </a:lnTo>
                <a:lnTo>
                  <a:pt x="99" y="829"/>
                </a:lnTo>
                <a:lnTo>
                  <a:pt x="99" y="829"/>
                </a:lnTo>
                <a:lnTo>
                  <a:pt x="110" y="829"/>
                </a:lnTo>
                <a:lnTo>
                  <a:pt x="120" y="827"/>
                </a:lnTo>
                <a:lnTo>
                  <a:pt x="129" y="826"/>
                </a:lnTo>
                <a:lnTo>
                  <a:pt x="138" y="822"/>
                </a:lnTo>
                <a:lnTo>
                  <a:pt x="146" y="818"/>
                </a:lnTo>
                <a:lnTo>
                  <a:pt x="155" y="813"/>
                </a:lnTo>
                <a:lnTo>
                  <a:pt x="162" y="809"/>
                </a:lnTo>
                <a:lnTo>
                  <a:pt x="169" y="802"/>
                </a:lnTo>
                <a:lnTo>
                  <a:pt x="175" y="795"/>
                </a:lnTo>
                <a:lnTo>
                  <a:pt x="182" y="788"/>
                </a:lnTo>
                <a:lnTo>
                  <a:pt x="186" y="781"/>
                </a:lnTo>
                <a:lnTo>
                  <a:pt x="190" y="772"/>
                </a:lnTo>
                <a:lnTo>
                  <a:pt x="194" y="764"/>
                </a:lnTo>
                <a:lnTo>
                  <a:pt x="196" y="755"/>
                </a:lnTo>
                <a:lnTo>
                  <a:pt x="197" y="747"/>
                </a:lnTo>
                <a:lnTo>
                  <a:pt x="199" y="737"/>
                </a:lnTo>
                <a:lnTo>
                  <a:pt x="199" y="737"/>
                </a:lnTo>
                <a:lnTo>
                  <a:pt x="197" y="727"/>
                </a:lnTo>
                <a:lnTo>
                  <a:pt x="196" y="719"/>
                </a:lnTo>
                <a:lnTo>
                  <a:pt x="194" y="709"/>
                </a:lnTo>
                <a:lnTo>
                  <a:pt x="190" y="700"/>
                </a:lnTo>
                <a:lnTo>
                  <a:pt x="186" y="693"/>
                </a:lnTo>
                <a:lnTo>
                  <a:pt x="182" y="685"/>
                </a:lnTo>
                <a:lnTo>
                  <a:pt x="175" y="678"/>
                </a:lnTo>
                <a:lnTo>
                  <a:pt x="169" y="671"/>
                </a:lnTo>
                <a:lnTo>
                  <a:pt x="162" y="665"/>
                </a:lnTo>
                <a:lnTo>
                  <a:pt x="155" y="660"/>
                </a:lnTo>
                <a:lnTo>
                  <a:pt x="146" y="655"/>
                </a:lnTo>
                <a:lnTo>
                  <a:pt x="138" y="652"/>
                </a:lnTo>
                <a:lnTo>
                  <a:pt x="129" y="648"/>
                </a:lnTo>
                <a:lnTo>
                  <a:pt x="120" y="646"/>
                </a:lnTo>
                <a:lnTo>
                  <a:pt x="110" y="644"/>
                </a:lnTo>
                <a:lnTo>
                  <a:pt x="99" y="644"/>
                </a:lnTo>
                <a:lnTo>
                  <a:pt x="99" y="644"/>
                </a:lnTo>
                <a:lnTo>
                  <a:pt x="89" y="644"/>
                </a:lnTo>
                <a:lnTo>
                  <a:pt x="79" y="646"/>
                </a:lnTo>
                <a:lnTo>
                  <a:pt x="70" y="648"/>
                </a:lnTo>
                <a:lnTo>
                  <a:pt x="61" y="652"/>
                </a:lnTo>
                <a:lnTo>
                  <a:pt x="53" y="655"/>
                </a:lnTo>
                <a:lnTo>
                  <a:pt x="44" y="660"/>
                </a:lnTo>
                <a:lnTo>
                  <a:pt x="37" y="665"/>
                </a:lnTo>
                <a:lnTo>
                  <a:pt x="30" y="671"/>
                </a:lnTo>
                <a:lnTo>
                  <a:pt x="23" y="678"/>
                </a:lnTo>
                <a:lnTo>
                  <a:pt x="17" y="685"/>
                </a:lnTo>
                <a:lnTo>
                  <a:pt x="12" y="693"/>
                </a:lnTo>
                <a:lnTo>
                  <a:pt x="8" y="700"/>
                </a:lnTo>
                <a:lnTo>
                  <a:pt x="5" y="709"/>
                </a:lnTo>
                <a:lnTo>
                  <a:pt x="3" y="719"/>
                </a:lnTo>
                <a:lnTo>
                  <a:pt x="0" y="727"/>
                </a:lnTo>
                <a:lnTo>
                  <a:pt x="0" y="737"/>
                </a:lnTo>
                <a:lnTo>
                  <a:pt x="0" y="7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0">
            <a:extLst>
              <a:ext uri="{FF2B5EF4-FFF2-40B4-BE49-F238E27FC236}">
                <a16:creationId xmlns:a16="http://schemas.microsoft.com/office/drawing/2014/main" id="{2E8AE2FA-D9DA-4BB8-918F-911D5229BABF}"/>
              </a:ext>
            </a:extLst>
          </p:cNvPr>
          <p:cNvSpPr>
            <a:spLocks noEditPoints="1"/>
          </p:cNvSpPr>
          <p:nvPr/>
        </p:nvSpPr>
        <p:spPr bwMode="auto">
          <a:xfrm>
            <a:off x="8141532" y="832685"/>
            <a:ext cx="1005080" cy="1651914"/>
          </a:xfrm>
          <a:custGeom>
            <a:avLst/>
            <a:gdLst>
              <a:gd name="T0" fmla="*/ 492 w 909"/>
              <a:gd name="T1" fmla="*/ 748 h 1494"/>
              <a:gd name="T2" fmla="*/ 553 w 909"/>
              <a:gd name="T3" fmla="*/ 751 h 1494"/>
              <a:gd name="T4" fmla="*/ 407 w 909"/>
              <a:gd name="T5" fmla="*/ 853 h 1494"/>
              <a:gd name="T6" fmla="*/ 369 w 909"/>
              <a:gd name="T7" fmla="*/ 1044 h 1494"/>
              <a:gd name="T8" fmla="*/ 473 w 909"/>
              <a:gd name="T9" fmla="*/ 1097 h 1494"/>
              <a:gd name="T10" fmla="*/ 475 w 909"/>
              <a:gd name="T11" fmla="*/ 1219 h 1494"/>
              <a:gd name="T12" fmla="*/ 640 w 909"/>
              <a:gd name="T13" fmla="*/ 1372 h 1494"/>
              <a:gd name="T14" fmla="*/ 650 w 909"/>
              <a:gd name="T15" fmla="*/ 1410 h 1494"/>
              <a:gd name="T16" fmla="*/ 617 w 909"/>
              <a:gd name="T17" fmla="*/ 1416 h 1494"/>
              <a:gd name="T18" fmla="*/ 546 w 909"/>
              <a:gd name="T19" fmla="*/ 1461 h 1494"/>
              <a:gd name="T20" fmla="*/ 540 w 909"/>
              <a:gd name="T21" fmla="*/ 1485 h 1494"/>
              <a:gd name="T22" fmla="*/ 659 w 909"/>
              <a:gd name="T23" fmla="*/ 1486 h 1494"/>
              <a:gd name="T24" fmla="*/ 760 w 909"/>
              <a:gd name="T25" fmla="*/ 1458 h 1494"/>
              <a:gd name="T26" fmla="*/ 777 w 909"/>
              <a:gd name="T27" fmla="*/ 1426 h 1494"/>
              <a:gd name="T28" fmla="*/ 740 w 909"/>
              <a:gd name="T29" fmla="*/ 1362 h 1494"/>
              <a:gd name="T30" fmla="*/ 773 w 909"/>
              <a:gd name="T31" fmla="*/ 1188 h 1494"/>
              <a:gd name="T32" fmla="*/ 706 w 909"/>
              <a:gd name="T33" fmla="*/ 1261 h 1494"/>
              <a:gd name="T34" fmla="*/ 750 w 909"/>
              <a:gd name="T35" fmla="*/ 1291 h 1494"/>
              <a:gd name="T36" fmla="*/ 816 w 909"/>
              <a:gd name="T37" fmla="*/ 1259 h 1494"/>
              <a:gd name="T38" fmla="*/ 874 w 909"/>
              <a:gd name="T39" fmla="*/ 1184 h 1494"/>
              <a:gd name="T40" fmla="*/ 831 w 909"/>
              <a:gd name="T41" fmla="*/ 1149 h 1494"/>
              <a:gd name="T42" fmla="*/ 829 w 909"/>
              <a:gd name="T43" fmla="*/ 928 h 1494"/>
              <a:gd name="T44" fmla="*/ 878 w 909"/>
              <a:gd name="T45" fmla="*/ 845 h 1494"/>
              <a:gd name="T46" fmla="*/ 909 w 909"/>
              <a:gd name="T47" fmla="*/ 817 h 1494"/>
              <a:gd name="T48" fmla="*/ 859 w 909"/>
              <a:gd name="T49" fmla="*/ 712 h 1494"/>
              <a:gd name="T50" fmla="*/ 808 w 909"/>
              <a:gd name="T51" fmla="*/ 512 h 1494"/>
              <a:gd name="T52" fmla="*/ 676 w 909"/>
              <a:gd name="T53" fmla="*/ 346 h 1494"/>
              <a:gd name="T54" fmla="*/ 569 w 909"/>
              <a:gd name="T55" fmla="*/ 237 h 1494"/>
              <a:gd name="T56" fmla="*/ 586 w 909"/>
              <a:gd name="T57" fmla="*/ 194 h 1494"/>
              <a:gd name="T58" fmla="*/ 585 w 909"/>
              <a:gd name="T59" fmla="*/ 110 h 1494"/>
              <a:gd name="T60" fmla="*/ 513 w 909"/>
              <a:gd name="T61" fmla="*/ 33 h 1494"/>
              <a:gd name="T62" fmla="*/ 474 w 909"/>
              <a:gd name="T63" fmla="*/ 17 h 1494"/>
              <a:gd name="T64" fmla="*/ 433 w 909"/>
              <a:gd name="T65" fmla="*/ 0 h 1494"/>
              <a:gd name="T66" fmla="*/ 394 w 909"/>
              <a:gd name="T67" fmla="*/ 0 h 1494"/>
              <a:gd name="T68" fmla="*/ 364 w 909"/>
              <a:gd name="T69" fmla="*/ 37 h 1494"/>
              <a:gd name="T70" fmla="*/ 338 w 909"/>
              <a:gd name="T71" fmla="*/ 41 h 1494"/>
              <a:gd name="T72" fmla="*/ 305 w 909"/>
              <a:gd name="T73" fmla="*/ 62 h 1494"/>
              <a:gd name="T74" fmla="*/ 300 w 909"/>
              <a:gd name="T75" fmla="*/ 83 h 1494"/>
              <a:gd name="T76" fmla="*/ 327 w 909"/>
              <a:gd name="T77" fmla="*/ 131 h 1494"/>
              <a:gd name="T78" fmla="*/ 339 w 909"/>
              <a:gd name="T79" fmla="*/ 200 h 1494"/>
              <a:gd name="T80" fmla="*/ 332 w 909"/>
              <a:gd name="T81" fmla="*/ 251 h 1494"/>
              <a:gd name="T82" fmla="*/ 367 w 909"/>
              <a:gd name="T83" fmla="*/ 296 h 1494"/>
              <a:gd name="T84" fmla="*/ 411 w 909"/>
              <a:gd name="T85" fmla="*/ 325 h 1494"/>
              <a:gd name="T86" fmla="*/ 431 w 909"/>
              <a:gd name="T87" fmla="*/ 355 h 1494"/>
              <a:gd name="T88" fmla="*/ 429 w 909"/>
              <a:gd name="T89" fmla="*/ 397 h 1494"/>
              <a:gd name="T90" fmla="*/ 525 w 909"/>
              <a:gd name="T91" fmla="*/ 709 h 1494"/>
              <a:gd name="T92" fmla="*/ 456 w 909"/>
              <a:gd name="T93" fmla="*/ 706 h 1494"/>
              <a:gd name="T94" fmla="*/ 431 w 909"/>
              <a:gd name="T95" fmla="*/ 743 h 1494"/>
              <a:gd name="T96" fmla="*/ 441 w 909"/>
              <a:gd name="T97" fmla="*/ 757 h 1494"/>
              <a:gd name="T98" fmla="*/ 456 w 909"/>
              <a:gd name="T99" fmla="*/ 779 h 1494"/>
              <a:gd name="T100" fmla="*/ 480 w 909"/>
              <a:gd name="T101" fmla="*/ 777 h 1494"/>
              <a:gd name="T102" fmla="*/ 24 w 909"/>
              <a:gd name="T103" fmla="*/ 1436 h 1494"/>
              <a:gd name="T104" fmla="*/ 104 w 909"/>
              <a:gd name="T105" fmla="*/ 1473 h 1494"/>
              <a:gd name="T106" fmla="*/ 178 w 909"/>
              <a:gd name="T107" fmla="*/ 1444 h 1494"/>
              <a:gd name="T108" fmla="*/ 209 w 909"/>
              <a:gd name="T109" fmla="*/ 1371 h 1494"/>
              <a:gd name="T110" fmla="*/ 171 w 909"/>
              <a:gd name="T111" fmla="*/ 1293 h 1494"/>
              <a:gd name="T112" fmla="*/ 93 w 909"/>
              <a:gd name="T113" fmla="*/ 1270 h 1494"/>
              <a:gd name="T114" fmla="*/ 18 w 909"/>
              <a:gd name="T115" fmla="*/ 1315 h 1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09" h="1494">
                <a:moveTo>
                  <a:pt x="480" y="777"/>
                </a:moveTo>
                <a:lnTo>
                  <a:pt x="480" y="777"/>
                </a:lnTo>
                <a:lnTo>
                  <a:pt x="482" y="776"/>
                </a:lnTo>
                <a:lnTo>
                  <a:pt x="484" y="774"/>
                </a:lnTo>
                <a:lnTo>
                  <a:pt x="487" y="765"/>
                </a:lnTo>
                <a:lnTo>
                  <a:pt x="492" y="749"/>
                </a:lnTo>
                <a:lnTo>
                  <a:pt x="492" y="749"/>
                </a:lnTo>
                <a:lnTo>
                  <a:pt x="492" y="749"/>
                </a:lnTo>
                <a:lnTo>
                  <a:pt x="492" y="748"/>
                </a:lnTo>
                <a:lnTo>
                  <a:pt x="492" y="749"/>
                </a:lnTo>
                <a:lnTo>
                  <a:pt x="492" y="749"/>
                </a:lnTo>
                <a:lnTo>
                  <a:pt x="495" y="751"/>
                </a:lnTo>
                <a:lnTo>
                  <a:pt x="502" y="753"/>
                </a:lnTo>
                <a:lnTo>
                  <a:pt x="502" y="753"/>
                </a:lnTo>
                <a:lnTo>
                  <a:pt x="512" y="757"/>
                </a:lnTo>
                <a:lnTo>
                  <a:pt x="520" y="758"/>
                </a:lnTo>
                <a:lnTo>
                  <a:pt x="530" y="758"/>
                </a:lnTo>
                <a:lnTo>
                  <a:pt x="553" y="751"/>
                </a:lnTo>
                <a:lnTo>
                  <a:pt x="569" y="777"/>
                </a:lnTo>
                <a:lnTo>
                  <a:pt x="569" y="777"/>
                </a:lnTo>
                <a:lnTo>
                  <a:pt x="465" y="836"/>
                </a:lnTo>
                <a:lnTo>
                  <a:pt x="465" y="836"/>
                </a:lnTo>
                <a:lnTo>
                  <a:pt x="454" y="839"/>
                </a:lnTo>
                <a:lnTo>
                  <a:pt x="433" y="843"/>
                </a:lnTo>
                <a:lnTo>
                  <a:pt x="422" y="847"/>
                </a:lnTo>
                <a:lnTo>
                  <a:pt x="413" y="849"/>
                </a:lnTo>
                <a:lnTo>
                  <a:pt x="407" y="853"/>
                </a:lnTo>
                <a:lnTo>
                  <a:pt x="406" y="855"/>
                </a:lnTo>
                <a:lnTo>
                  <a:pt x="406" y="856"/>
                </a:lnTo>
                <a:lnTo>
                  <a:pt x="406" y="856"/>
                </a:lnTo>
                <a:lnTo>
                  <a:pt x="420" y="890"/>
                </a:lnTo>
                <a:lnTo>
                  <a:pt x="420" y="890"/>
                </a:lnTo>
                <a:lnTo>
                  <a:pt x="395" y="959"/>
                </a:lnTo>
                <a:lnTo>
                  <a:pt x="378" y="1011"/>
                </a:lnTo>
                <a:lnTo>
                  <a:pt x="372" y="1031"/>
                </a:lnTo>
                <a:lnTo>
                  <a:pt x="369" y="1044"/>
                </a:lnTo>
                <a:lnTo>
                  <a:pt x="369" y="1044"/>
                </a:lnTo>
                <a:lnTo>
                  <a:pt x="369" y="1049"/>
                </a:lnTo>
                <a:lnTo>
                  <a:pt x="370" y="1052"/>
                </a:lnTo>
                <a:lnTo>
                  <a:pt x="375" y="1061"/>
                </a:lnTo>
                <a:lnTo>
                  <a:pt x="383" y="1068"/>
                </a:lnTo>
                <a:lnTo>
                  <a:pt x="391" y="1075"/>
                </a:lnTo>
                <a:lnTo>
                  <a:pt x="407" y="1086"/>
                </a:lnTo>
                <a:lnTo>
                  <a:pt x="414" y="1091"/>
                </a:lnTo>
                <a:lnTo>
                  <a:pt x="473" y="1097"/>
                </a:lnTo>
                <a:lnTo>
                  <a:pt x="473" y="1097"/>
                </a:lnTo>
                <a:lnTo>
                  <a:pt x="467" y="1137"/>
                </a:lnTo>
                <a:lnTo>
                  <a:pt x="463" y="1169"/>
                </a:lnTo>
                <a:lnTo>
                  <a:pt x="463" y="1184"/>
                </a:lnTo>
                <a:lnTo>
                  <a:pt x="464" y="1192"/>
                </a:lnTo>
                <a:lnTo>
                  <a:pt x="464" y="1192"/>
                </a:lnTo>
                <a:lnTo>
                  <a:pt x="467" y="1199"/>
                </a:lnTo>
                <a:lnTo>
                  <a:pt x="469" y="1207"/>
                </a:lnTo>
                <a:lnTo>
                  <a:pt x="475" y="1219"/>
                </a:lnTo>
                <a:lnTo>
                  <a:pt x="485" y="1235"/>
                </a:lnTo>
                <a:lnTo>
                  <a:pt x="485" y="1235"/>
                </a:lnTo>
                <a:lnTo>
                  <a:pt x="504" y="1253"/>
                </a:lnTo>
                <a:lnTo>
                  <a:pt x="546" y="1293"/>
                </a:lnTo>
                <a:lnTo>
                  <a:pt x="608" y="1349"/>
                </a:lnTo>
                <a:lnTo>
                  <a:pt x="608" y="1349"/>
                </a:lnTo>
                <a:lnTo>
                  <a:pt x="615" y="1354"/>
                </a:lnTo>
                <a:lnTo>
                  <a:pt x="631" y="1365"/>
                </a:lnTo>
                <a:lnTo>
                  <a:pt x="640" y="1372"/>
                </a:lnTo>
                <a:lnTo>
                  <a:pt x="648" y="1379"/>
                </a:lnTo>
                <a:lnTo>
                  <a:pt x="654" y="1387"/>
                </a:lnTo>
                <a:lnTo>
                  <a:pt x="655" y="1389"/>
                </a:lnTo>
                <a:lnTo>
                  <a:pt x="656" y="1391"/>
                </a:lnTo>
                <a:lnTo>
                  <a:pt x="656" y="1391"/>
                </a:lnTo>
                <a:lnTo>
                  <a:pt x="656" y="1400"/>
                </a:lnTo>
                <a:lnTo>
                  <a:pt x="654" y="1406"/>
                </a:lnTo>
                <a:lnTo>
                  <a:pt x="651" y="1409"/>
                </a:lnTo>
                <a:lnTo>
                  <a:pt x="650" y="1410"/>
                </a:lnTo>
                <a:lnTo>
                  <a:pt x="650" y="1410"/>
                </a:lnTo>
                <a:lnTo>
                  <a:pt x="636" y="1406"/>
                </a:lnTo>
                <a:lnTo>
                  <a:pt x="626" y="1405"/>
                </a:lnTo>
                <a:lnTo>
                  <a:pt x="621" y="1405"/>
                </a:lnTo>
                <a:lnTo>
                  <a:pt x="619" y="1406"/>
                </a:lnTo>
                <a:lnTo>
                  <a:pt x="619" y="1406"/>
                </a:lnTo>
                <a:lnTo>
                  <a:pt x="617" y="1410"/>
                </a:lnTo>
                <a:lnTo>
                  <a:pt x="617" y="1412"/>
                </a:lnTo>
                <a:lnTo>
                  <a:pt x="617" y="1416"/>
                </a:lnTo>
                <a:lnTo>
                  <a:pt x="615" y="1421"/>
                </a:lnTo>
                <a:lnTo>
                  <a:pt x="615" y="1421"/>
                </a:lnTo>
                <a:lnTo>
                  <a:pt x="606" y="1428"/>
                </a:lnTo>
                <a:lnTo>
                  <a:pt x="592" y="1439"/>
                </a:lnTo>
                <a:lnTo>
                  <a:pt x="572" y="1454"/>
                </a:lnTo>
                <a:lnTo>
                  <a:pt x="572" y="1454"/>
                </a:lnTo>
                <a:lnTo>
                  <a:pt x="563" y="1456"/>
                </a:lnTo>
                <a:lnTo>
                  <a:pt x="554" y="1458"/>
                </a:lnTo>
                <a:lnTo>
                  <a:pt x="546" y="1461"/>
                </a:lnTo>
                <a:lnTo>
                  <a:pt x="537" y="1466"/>
                </a:lnTo>
                <a:lnTo>
                  <a:pt x="535" y="1468"/>
                </a:lnTo>
                <a:lnTo>
                  <a:pt x="532" y="1471"/>
                </a:lnTo>
                <a:lnTo>
                  <a:pt x="531" y="1473"/>
                </a:lnTo>
                <a:lnTo>
                  <a:pt x="531" y="1475"/>
                </a:lnTo>
                <a:lnTo>
                  <a:pt x="533" y="1479"/>
                </a:lnTo>
                <a:lnTo>
                  <a:pt x="536" y="1483"/>
                </a:lnTo>
                <a:lnTo>
                  <a:pt x="536" y="1483"/>
                </a:lnTo>
                <a:lnTo>
                  <a:pt x="540" y="1485"/>
                </a:lnTo>
                <a:lnTo>
                  <a:pt x="544" y="1488"/>
                </a:lnTo>
                <a:lnTo>
                  <a:pt x="554" y="1491"/>
                </a:lnTo>
                <a:lnTo>
                  <a:pt x="564" y="1494"/>
                </a:lnTo>
                <a:lnTo>
                  <a:pt x="576" y="1494"/>
                </a:lnTo>
                <a:lnTo>
                  <a:pt x="602" y="1492"/>
                </a:lnTo>
                <a:lnTo>
                  <a:pt x="628" y="1491"/>
                </a:lnTo>
                <a:lnTo>
                  <a:pt x="628" y="1491"/>
                </a:lnTo>
                <a:lnTo>
                  <a:pt x="643" y="1490"/>
                </a:lnTo>
                <a:lnTo>
                  <a:pt x="659" y="1486"/>
                </a:lnTo>
                <a:lnTo>
                  <a:pt x="673" y="1481"/>
                </a:lnTo>
                <a:lnTo>
                  <a:pt x="689" y="1477"/>
                </a:lnTo>
                <a:lnTo>
                  <a:pt x="716" y="1467"/>
                </a:lnTo>
                <a:lnTo>
                  <a:pt x="728" y="1463"/>
                </a:lnTo>
                <a:lnTo>
                  <a:pt x="738" y="1462"/>
                </a:lnTo>
                <a:lnTo>
                  <a:pt x="738" y="1462"/>
                </a:lnTo>
                <a:lnTo>
                  <a:pt x="745" y="1462"/>
                </a:lnTo>
                <a:lnTo>
                  <a:pt x="752" y="1461"/>
                </a:lnTo>
                <a:lnTo>
                  <a:pt x="760" y="1458"/>
                </a:lnTo>
                <a:lnTo>
                  <a:pt x="766" y="1456"/>
                </a:lnTo>
                <a:lnTo>
                  <a:pt x="769" y="1452"/>
                </a:lnTo>
                <a:lnTo>
                  <a:pt x="773" y="1449"/>
                </a:lnTo>
                <a:lnTo>
                  <a:pt x="775" y="1446"/>
                </a:lnTo>
                <a:lnTo>
                  <a:pt x="777" y="1443"/>
                </a:lnTo>
                <a:lnTo>
                  <a:pt x="777" y="1443"/>
                </a:lnTo>
                <a:lnTo>
                  <a:pt x="778" y="1435"/>
                </a:lnTo>
                <a:lnTo>
                  <a:pt x="777" y="1426"/>
                </a:lnTo>
                <a:lnTo>
                  <a:pt x="777" y="1426"/>
                </a:lnTo>
                <a:lnTo>
                  <a:pt x="774" y="1416"/>
                </a:lnTo>
                <a:lnTo>
                  <a:pt x="771" y="1407"/>
                </a:lnTo>
                <a:lnTo>
                  <a:pt x="765" y="1391"/>
                </a:lnTo>
                <a:lnTo>
                  <a:pt x="765" y="1391"/>
                </a:lnTo>
                <a:lnTo>
                  <a:pt x="762" y="1387"/>
                </a:lnTo>
                <a:lnTo>
                  <a:pt x="760" y="1384"/>
                </a:lnTo>
                <a:lnTo>
                  <a:pt x="756" y="1382"/>
                </a:lnTo>
                <a:lnTo>
                  <a:pt x="756" y="1382"/>
                </a:lnTo>
                <a:lnTo>
                  <a:pt x="740" y="1362"/>
                </a:lnTo>
                <a:lnTo>
                  <a:pt x="721" y="1337"/>
                </a:lnTo>
                <a:lnTo>
                  <a:pt x="721" y="1337"/>
                </a:lnTo>
                <a:lnTo>
                  <a:pt x="700" y="1312"/>
                </a:lnTo>
                <a:lnTo>
                  <a:pt x="659" y="1265"/>
                </a:lnTo>
                <a:lnTo>
                  <a:pt x="600" y="1199"/>
                </a:lnTo>
                <a:lnTo>
                  <a:pt x="623" y="1145"/>
                </a:lnTo>
                <a:lnTo>
                  <a:pt x="636" y="1147"/>
                </a:lnTo>
                <a:lnTo>
                  <a:pt x="653" y="1137"/>
                </a:lnTo>
                <a:lnTo>
                  <a:pt x="773" y="1188"/>
                </a:lnTo>
                <a:lnTo>
                  <a:pt x="755" y="1220"/>
                </a:lnTo>
                <a:lnTo>
                  <a:pt x="755" y="1220"/>
                </a:lnTo>
                <a:lnTo>
                  <a:pt x="746" y="1225"/>
                </a:lnTo>
                <a:lnTo>
                  <a:pt x="729" y="1236"/>
                </a:lnTo>
                <a:lnTo>
                  <a:pt x="721" y="1242"/>
                </a:lnTo>
                <a:lnTo>
                  <a:pt x="713" y="1249"/>
                </a:lnTo>
                <a:lnTo>
                  <a:pt x="707" y="1255"/>
                </a:lnTo>
                <a:lnTo>
                  <a:pt x="706" y="1259"/>
                </a:lnTo>
                <a:lnTo>
                  <a:pt x="706" y="1261"/>
                </a:lnTo>
                <a:lnTo>
                  <a:pt x="706" y="1261"/>
                </a:lnTo>
                <a:lnTo>
                  <a:pt x="709" y="1266"/>
                </a:lnTo>
                <a:lnTo>
                  <a:pt x="712" y="1271"/>
                </a:lnTo>
                <a:lnTo>
                  <a:pt x="717" y="1276"/>
                </a:lnTo>
                <a:lnTo>
                  <a:pt x="722" y="1281"/>
                </a:lnTo>
                <a:lnTo>
                  <a:pt x="729" y="1284"/>
                </a:lnTo>
                <a:lnTo>
                  <a:pt x="735" y="1288"/>
                </a:lnTo>
                <a:lnTo>
                  <a:pt x="743" y="1291"/>
                </a:lnTo>
                <a:lnTo>
                  <a:pt x="750" y="1291"/>
                </a:lnTo>
                <a:lnTo>
                  <a:pt x="750" y="1291"/>
                </a:lnTo>
                <a:lnTo>
                  <a:pt x="756" y="1289"/>
                </a:lnTo>
                <a:lnTo>
                  <a:pt x="761" y="1288"/>
                </a:lnTo>
                <a:lnTo>
                  <a:pt x="772" y="1283"/>
                </a:lnTo>
                <a:lnTo>
                  <a:pt x="784" y="1276"/>
                </a:lnTo>
                <a:lnTo>
                  <a:pt x="797" y="1270"/>
                </a:lnTo>
                <a:lnTo>
                  <a:pt x="797" y="1270"/>
                </a:lnTo>
                <a:lnTo>
                  <a:pt x="806" y="1265"/>
                </a:lnTo>
                <a:lnTo>
                  <a:pt x="816" y="1259"/>
                </a:lnTo>
                <a:lnTo>
                  <a:pt x="834" y="1244"/>
                </a:lnTo>
                <a:lnTo>
                  <a:pt x="851" y="1230"/>
                </a:lnTo>
                <a:lnTo>
                  <a:pt x="858" y="1221"/>
                </a:lnTo>
                <a:lnTo>
                  <a:pt x="858" y="1221"/>
                </a:lnTo>
                <a:lnTo>
                  <a:pt x="862" y="1214"/>
                </a:lnTo>
                <a:lnTo>
                  <a:pt x="869" y="1202"/>
                </a:lnTo>
                <a:lnTo>
                  <a:pt x="872" y="1194"/>
                </a:lnTo>
                <a:lnTo>
                  <a:pt x="874" y="1188"/>
                </a:lnTo>
                <a:lnTo>
                  <a:pt x="874" y="1184"/>
                </a:lnTo>
                <a:lnTo>
                  <a:pt x="873" y="1181"/>
                </a:lnTo>
                <a:lnTo>
                  <a:pt x="872" y="1180"/>
                </a:lnTo>
                <a:lnTo>
                  <a:pt x="872" y="1180"/>
                </a:lnTo>
                <a:lnTo>
                  <a:pt x="865" y="1175"/>
                </a:lnTo>
                <a:lnTo>
                  <a:pt x="858" y="1171"/>
                </a:lnTo>
                <a:lnTo>
                  <a:pt x="851" y="1166"/>
                </a:lnTo>
                <a:lnTo>
                  <a:pt x="845" y="1160"/>
                </a:lnTo>
                <a:lnTo>
                  <a:pt x="845" y="1160"/>
                </a:lnTo>
                <a:lnTo>
                  <a:pt x="831" y="1149"/>
                </a:lnTo>
                <a:lnTo>
                  <a:pt x="824" y="1143"/>
                </a:lnTo>
                <a:lnTo>
                  <a:pt x="824" y="1143"/>
                </a:lnTo>
                <a:lnTo>
                  <a:pt x="819" y="1142"/>
                </a:lnTo>
                <a:lnTo>
                  <a:pt x="816" y="1142"/>
                </a:lnTo>
                <a:lnTo>
                  <a:pt x="704" y="1079"/>
                </a:lnTo>
                <a:lnTo>
                  <a:pt x="704" y="1079"/>
                </a:lnTo>
                <a:lnTo>
                  <a:pt x="765" y="1005"/>
                </a:lnTo>
                <a:lnTo>
                  <a:pt x="829" y="928"/>
                </a:lnTo>
                <a:lnTo>
                  <a:pt x="829" y="928"/>
                </a:lnTo>
                <a:lnTo>
                  <a:pt x="845" y="911"/>
                </a:lnTo>
                <a:lnTo>
                  <a:pt x="857" y="898"/>
                </a:lnTo>
                <a:lnTo>
                  <a:pt x="863" y="870"/>
                </a:lnTo>
                <a:lnTo>
                  <a:pt x="863" y="870"/>
                </a:lnTo>
                <a:lnTo>
                  <a:pt x="864" y="866"/>
                </a:lnTo>
                <a:lnTo>
                  <a:pt x="868" y="858"/>
                </a:lnTo>
                <a:lnTo>
                  <a:pt x="870" y="853"/>
                </a:lnTo>
                <a:lnTo>
                  <a:pt x="874" y="849"/>
                </a:lnTo>
                <a:lnTo>
                  <a:pt x="878" y="845"/>
                </a:lnTo>
                <a:lnTo>
                  <a:pt x="883" y="844"/>
                </a:lnTo>
                <a:lnTo>
                  <a:pt x="883" y="844"/>
                </a:lnTo>
                <a:lnTo>
                  <a:pt x="887" y="842"/>
                </a:lnTo>
                <a:lnTo>
                  <a:pt x="892" y="839"/>
                </a:lnTo>
                <a:lnTo>
                  <a:pt x="898" y="836"/>
                </a:lnTo>
                <a:lnTo>
                  <a:pt x="902" y="831"/>
                </a:lnTo>
                <a:lnTo>
                  <a:pt x="907" y="826"/>
                </a:lnTo>
                <a:lnTo>
                  <a:pt x="909" y="822"/>
                </a:lnTo>
                <a:lnTo>
                  <a:pt x="909" y="817"/>
                </a:lnTo>
                <a:lnTo>
                  <a:pt x="907" y="814"/>
                </a:lnTo>
                <a:lnTo>
                  <a:pt x="907" y="814"/>
                </a:lnTo>
                <a:lnTo>
                  <a:pt x="895" y="800"/>
                </a:lnTo>
                <a:lnTo>
                  <a:pt x="887" y="792"/>
                </a:lnTo>
                <a:lnTo>
                  <a:pt x="880" y="779"/>
                </a:lnTo>
                <a:lnTo>
                  <a:pt x="880" y="779"/>
                </a:lnTo>
                <a:lnTo>
                  <a:pt x="873" y="760"/>
                </a:lnTo>
                <a:lnTo>
                  <a:pt x="868" y="743"/>
                </a:lnTo>
                <a:lnTo>
                  <a:pt x="859" y="712"/>
                </a:lnTo>
                <a:lnTo>
                  <a:pt x="859" y="712"/>
                </a:lnTo>
                <a:lnTo>
                  <a:pt x="852" y="695"/>
                </a:lnTo>
                <a:lnTo>
                  <a:pt x="840" y="673"/>
                </a:lnTo>
                <a:lnTo>
                  <a:pt x="829" y="652"/>
                </a:lnTo>
                <a:lnTo>
                  <a:pt x="823" y="639"/>
                </a:lnTo>
                <a:lnTo>
                  <a:pt x="823" y="639"/>
                </a:lnTo>
                <a:lnTo>
                  <a:pt x="805" y="585"/>
                </a:lnTo>
                <a:lnTo>
                  <a:pt x="789" y="538"/>
                </a:lnTo>
                <a:lnTo>
                  <a:pt x="808" y="512"/>
                </a:lnTo>
                <a:lnTo>
                  <a:pt x="774" y="479"/>
                </a:lnTo>
                <a:lnTo>
                  <a:pt x="774" y="479"/>
                </a:lnTo>
                <a:lnTo>
                  <a:pt x="740" y="437"/>
                </a:lnTo>
                <a:lnTo>
                  <a:pt x="701" y="384"/>
                </a:lnTo>
                <a:lnTo>
                  <a:pt x="701" y="384"/>
                </a:lnTo>
                <a:lnTo>
                  <a:pt x="690" y="364"/>
                </a:lnTo>
                <a:lnTo>
                  <a:pt x="683" y="354"/>
                </a:lnTo>
                <a:lnTo>
                  <a:pt x="679" y="349"/>
                </a:lnTo>
                <a:lnTo>
                  <a:pt x="676" y="346"/>
                </a:lnTo>
                <a:lnTo>
                  <a:pt x="676" y="346"/>
                </a:lnTo>
                <a:lnTo>
                  <a:pt x="664" y="337"/>
                </a:lnTo>
                <a:lnTo>
                  <a:pt x="650" y="329"/>
                </a:lnTo>
                <a:lnTo>
                  <a:pt x="633" y="320"/>
                </a:lnTo>
                <a:lnTo>
                  <a:pt x="570" y="285"/>
                </a:lnTo>
                <a:lnTo>
                  <a:pt x="553" y="277"/>
                </a:lnTo>
                <a:lnTo>
                  <a:pt x="547" y="259"/>
                </a:lnTo>
                <a:lnTo>
                  <a:pt x="569" y="259"/>
                </a:lnTo>
                <a:lnTo>
                  <a:pt x="569" y="237"/>
                </a:lnTo>
                <a:lnTo>
                  <a:pt x="569" y="237"/>
                </a:lnTo>
                <a:lnTo>
                  <a:pt x="577" y="232"/>
                </a:lnTo>
                <a:lnTo>
                  <a:pt x="582" y="228"/>
                </a:lnTo>
                <a:lnTo>
                  <a:pt x="583" y="225"/>
                </a:lnTo>
                <a:lnTo>
                  <a:pt x="583" y="223"/>
                </a:lnTo>
                <a:lnTo>
                  <a:pt x="583" y="223"/>
                </a:lnTo>
                <a:lnTo>
                  <a:pt x="583" y="214"/>
                </a:lnTo>
                <a:lnTo>
                  <a:pt x="585" y="206"/>
                </a:lnTo>
                <a:lnTo>
                  <a:pt x="586" y="194"/>
                </a:lnTo>
                <a:lnTo>
                  <a:pt x="586" y="194"/>
                </a:lnTo>
                <a:lnTo>
                  <a:pt x="588" y="186"/>
                </a:lnTo>
                <a:lnTo>
                  <a:pt x="592" y="167"/>
                </a:lnTo>
                <a:lnTo>
                  <a:pt x="593" y="155"/>
                </a:lnTo>
                <a:lnTo>
                  <a:pt x="593" y="144"/>
                </a:lnTo>
                <a:lnTo>
                  <a:pt x="593" y="133"/>
                </a:lnTo>
                <a:lnTo>
                  <a:pt x="592" y="125"/>
                </a:lnTo>
                <a:lnTo>
                  <a:pt x="592" y="125"/>
                </a:lnTo>
                <a:lnTo>
                  <a:pt x="585" y="110"/>
                </a:lnTo>
                <a:lnTo>
                  <a:pt x="575" y="93"/>
                </a:lnTo>
                <a:lnTo>
                  <a:pt x="560" y="68"/>
                </a:lnTo>
                <a:lnTo>
                  <a:pt x="560" y="68"/>
                </a:lnTo>
                <a:lnTo>
                  <a:pt x="550" y="54"/>
                </a:lnTo>
                <a:lnTo>
                  <a:pt x="544" y="46"/>
                </a:lnTo>
                <a:lnTo>
                  <a:pt x="541" y="44"/>
                </a:lnTo>
                <a:lnTo>
                  <a:pt x="538" y="43"/>
                </a:lnTo>
                <a:lnTo>
                  <a:pt x="538" y="43"/>
                </a:lnTo>
                <a:lnTo>
                  <a:pt x="513" y="33"/>
                </a:lnTo>
                <a:lnTo>
                  <a:pt x="493" y="24"/>
                </a:lnTo>
                <a:lnTo>
                  <a:pt x="493" y="24"/>
                </a:lnTo>
                <a:lnTo>
                  <a:pt x="498" y="16"/>
                </a:lnTo>
                <a:lnTo>
                  <a:pt x="501" y="10"/>
                </a:lnTo>
                <a:lnTo>
                  <a:pt x="501" y="7"/>
                </a:lnTo>
                <a:lnTo>
                  <a:pt x="501" y="7"/>
                </a:lnTo>
                <a:lnTo>
                  <a:pt x="501" y="7"/>
                </a:lnTo>
                <a:lnTo>
                  <a:pt x="486" y="12"/>
                </a:lnTo>
                <a:lnTo>
                  <a:pt x="474" y="17"/>
                </a:lnTo>
                <a:lnTo>
                  <a:pt x="462" y="0"/>
                </a:lnTo>
                <a:lnTo>
                  <a:pt x="462" y="0"/>
                </a:lnTo>
                <a:lnTo>
                  <a:pt x="459" y="0"/>
                </a:lnTo>
                <a:lnTo>
                  <a:pt x="456" y="3"/>
                </a:lnTo>
                <a:lnTo>
                  <a:pt x="451" y="5"/>
                </a:lnTo>
                <a:lnTo>
                  <a:pt x="451" y="5"/>
                </a:lnTo>
                <a:lnTo>
                  <a:pt x="443" y="14"/>
                </a:lnTo>
                <a:lnTo>
                  <a:pt x="440" y="17"/>
                </a:lnTo>
                <a:lnTo>
                  <a:pt x="433" y="0"/>
                </a:lnTo>
                <a:lnTo>
                  <a:pt x="433" y="0"/>
                </a:lnTo>
                <a:lnTo>
                  <a:pt x="420" y="9"/>
                </a:lnTo>
                <a:lnTo>
                  <a:pt x="420" y="9"/>
                </a:lnTo>
                <a:lnTo>
                  <a:pt x="405" y="18"/>
                </a:lnTo>
                <a:lnTo>
                  <a:pt x="394" y="24"/>
                </a:lnTo>
                <a:lnTo>
                  <a:pt x="394" y="24"/>
                </a:lnTo>
                <a:lnTo>
                  <a:pt x="395" y="11"/>
                </a:lnTo>
                <a:lnTo>
                  <a:pt x="395" y="3"/>
                </a:lnTo>
                <a:lnTo>
                  <a:pt x="394" y="0"/>
                </a:lnTo>
                <a:lnTo>
                  <a:pt x="391" y="1"/>
                </a:lnTo>
                <a:lnTo>
                  <a:pt x="391" y="1"/>
                </a:lnTo>
                <a:lnTo>
                  <a:pt x="383" y="6"/>
                </a:lnTo>
                <a:lnTo>
                  <a:pt x="379" y="10"/>
                </a:lnTo>
                <a:lnTo>
                  <a:pt x="375" y="15"/>
                </a:lnTo>
                <a:lnTo>
                  <a:pt x="375" y="15"/>
                </a:lnTo>
                <a:lnTo>
                  <a:pt x="368" y="29"/>
                </a:lnTo>
                <a:lnTo>
                  <a:pt x="364" y="37"/>
                </a:lnTo>
                <a:lnTo>
                  <a:pt x="364" y="37"/>
                </a:lnTo>
                <a:lnTo>
                  <a:pt x="362" y="32"/>
                </a:lnTo>
                <a:lnTo>
                  <a:pt x="356" y="24"/>
                </a:lnTo>
                <a:lnTo>
                  <a:pt x="353" y="21"/>
                </a:lnTo>
                <a:lnTo>
                  <a:pt x="350" y="20"/>
                </a:lnTo>
                <a:lnTo>
                  <a:pt x="347" y="20"/>
                </a:lnTo>
                <a:lnTo>
                  <a:pt x="346" y="23"/>
                </a:lnTo>
                <a:lnTo>
                  <a:pt x="346" y="23"/>
                </a:lnTo>
                <a:lnTo>
                  <a:pt x="343" y="33"/>
                </a:lnTo>
                <a:lnTo>
                  <a:pt x="338" y="41"/>
                </a:lnTo>
                <a:lnTo>
                  <a:pt x="329" y="56"/>
                </a:lnTo>
                <a:lnTo>
                  <a:pt x="329" y="56"/>
                </a:lnTo>
                <a:lnTo>
                  <a:pt x="326" y="66"/>
                </a:lnTo>
                <a:lnTo>
                  <a:pt x="322" y="78"/>
                </a:lnTo>
                <a:lnTo>
                  <a:pt x="318" y="90"/>
                </a:lnTo>
                <a:lnTo>
                  <a:pt x="318" y="90"/>
                </a:lnTo>
                <a:lnTo>
                  <a:pt x="312" y="74"/>
                </a:lnTo>
                <a:lnTo>
                  <a:pt x="307" y="65"/>
                </a:lnTo>
                <a:lnTo>
                  <a:pt x="305" y="62"/>
                </a:lnTo>
                <a:lnTo>
                  <a:pt x="305" y="62"/>
                </a:lnTo>
                <a:lnTo>
                  <a:pt x="304" y="63"/>
                </a:lnTo>
                <a:lnTo>
                  <a:pt x="304" y="63"/>
                </a:lnTo>
                <a:lnTo>
                  <a:pt x="301" y="66"/>
                </a:lnTo>
                <a:lnTo>
                  <a:pt x="299" y="68"/>
                </a:lnTo>
                <a:lnTo>
                  <a:pt x="298" y="71"/>
                </a:lnTo>
                <a:lnTo>
                  <a:pt x="298" y="74"/>
                </a:lnTo>
                <a:lnTo>
                  <a:pt x="299" y="78"/>
                </a:lnTo>
                <a:lnTo>
                  <a:pt x="300" y="83"/>
                </a:lnTo>
                <a:lnTo>
                  <a:pt x="300" y="83"/>
                </a:lnTo>
                <a:lnTo>
                  <a:pt x="306" y="95"/>
                </a:lnTo>
                <a:lnTo>
                  <a:pt x="313" y="105"/>
                </a:lnTo>
                <a:lnTo>
                  <a:pt x="321" y="113"/>
                </a:lnTo>
                <a:lnTo>
                  <a:pt x="323" y="121"/>
                </a:lnTo>
                <a:lnTo>
                  <a:pt x="307" y="125"/>
                </a:lnTo>
                <a:lnTo>
                  <a:pt x="307" y="125"/>
                </a:lnTo>
                <a:lnTo>
                  <a:pt x="318" y="129"/>
                </a:lnTo>
                <a:lnTo>
                  <a:pt x="327" y="131"/>
                </a:lnTo>
                <a:lnTo>
                  <a:pt x="332" y="134"/>
                </a:lnTo>
                <a:lnTo>
                  <a:pt x="332" y="134"/>
                </a:lnTo>
                <a:lnTo>
                  <a:pt x="333" y="140"/>
                </a:lnTo>
                <a:lnTo>
                  <a:pt x="333" y="151"/>
                </a:lnTo>
                <a:lnTo>
                  <a:pt x="333" y="166"/>
                </a:lnTo>
                <a:lnTo>
                  <a:pt x="333" y="166"/>
                </a:lnTo>
                <a:lnTo>
                  <a:pt x="335" y="183"/>
                </a:lnTo>
                <a:lnTo>
                  <a:pt x="338" y="195"/>
                </a:lnTo>
                <a:lnTo>
                  <a:pt x="339" y="200"/>
                </a:lnTo>
                <a:lnTo>
                  <a:pt x="340" y="202"/>
                </a:lnTo>
                <a:lnTo>
                  <a:pt x="340" y="202"/>
                </a:lnTo>
                <a:lnTo>
                  <a:pt x="343" y="204"/>
                </a:lnTo>
                <a:lnTo>
                  <a:pt x="346" y="208"/>
                </a:lnTo>
                <a:lnTo>
                  <a:pt x="350" y="212"/>
                </a:lnTo>
                <a:lnTo>
                  <a:pt x="350" y="212"/>
                </a:lnTo>
                <a:lnTo>
                  <a:pt x="339" y="232"/>
                </a:lnTo>
                <a:lnTo>
                  <a:pt x="333" y="247"/>
                </a:lnTo>
                <a:lnTo>
                  <a:pt x="332" y="251"/>
                </a:lnTo>
                <a:lnTo>
                  <a:pt x="332" y="253"/>
                </a:lnTo>
                <a:lnTo>
                  <a:pt x="333" y="253"/>
                </a:lnTo>
                <a:lnTo>
                  <a:pt x="333" y="253"/>
                </a:lnTo>
                <a:lnTo>
                  <a:pt x="346" y="253"/>
                </a:lnTo>
                <a:lnTo>
                  <a:pt x="353" y="253"/>
                </a:lnTo>
                <a:lnTo>
                  <a:pt x="357" y="277"/>
                </a:lnTo>
                <a:lnTo>
                  <a:pt x="367" y="291"/>
                </a:lnTo>
                <a:lnTo>
                  <a:pt x="367" y="291"/>
                </a:lnTo>
                <a:lnTo>
                  <a:pt x="367" y="296"/>
                </a:lnTo>
                <a:lnTo>
                  <a:pt x="369" y="305"/>
                </a:lnTo>
                <a:lnTo>
                  <a:pt x="372" y="311"/>
                </a:lnTo>
                <a:lnTo>
                  <a:pt x="375" y="316"/>
                </a:lnTo>
                <a:lnTo>
                  <a:pt x="380" y="321"/>
                </a:lnTo>
                <a:lnTo>
                  <a:pt x="385" y="324"/>
                </a:lnTo>
                <a:lnTo>
                  <a:pt x="385" y="324"/>
                </a:lnTo>
                <a:lnTo>
                  <a:pt x="391" y="325"/>
                </a:lnTo>
                <a:lnTo>
                  <a:pt x="397" y="325"/>
                </a:lnTo>
                <a:lnTo>
                  <a:pt x="411" y="325"/>
                </a:lnTo>
                <a:lnTo>
                  <a:pt x="423" y="325"/>
                </a:lnTo>
                <a:lnTo>
                  <a:pt x="429" y="326"/>
                </a:lnTo>
                <a:lnTo>
                  <a:pt x="433" y="327"/>
                </a:lnTo>
                <a:lnTo>
                  <a:pt x="433" y="327"/>
                </a:lnTo>
                <a:lnTo>
                  <a:pt x="441" y="335"/>
                </a:lnTo>
                <a:lnTo>
                  <a:pt x="447" y="342"/>
                </a:lnTo>
                <a:lnTo>
                  <a:pt x="453" y="350"/>
                </a:lnTo>
                <a:lnTo>
                  <a:pt x="453" y="350"/>
                </a:lnTo>
                <a:lnTo>
                  <a:pt x="431" y="355"/>
                </a:lnTo>
                <a:lnTo>
                  <a:pt x="417" y="360"/>
                </a:lnTo>
                <a:lnTo>
                  <a:pt x="412" y="363"/>
                </a:lnTo>
                <a:lnTo>
                  <a:pt x="412" y="364"/>
                </a:lnTo>
                <a:lnTo>
                  <a:pt x="412" y="365"/>
                </a:lnTo>
                <a:lnTo>
                  <a:pt x="412" y="365"/>
                </a:lnTo>
                <a:lnTo>
                  <a:pt x="423" y="380"/>
                </a:lnTo>
                <a:lnTo>
                  <a:pt x="428" y="389"/>
                </a:lnTo>
                <a:lnTo>
                  <a:pt x="429" y="393"/>
                </a:lnTo>
                <a:lnTo>
                  <a:pt x="429" y="397"/>
                </a:lnTo>
                <a:lnTo>
                  <a:pt x="429" y="397"/>
                </a:lnTo>
                <a:lnTo>
                  <a:pt x="428" y="408"/>
                </a:lnTo>
                <a:lnTo>
                  <a:pt x="428" y="425"/>
                </a:lnTo>
                <a:lnTo>
                  <a:pt x="428" y="449"/>
                </a:lnTo>
                <a:lnTo>
                  <a:pt x="428" y="449"/>
                </a:lnTo>
                <a:lnTo>
                  <a:pt x="441" y="484"/>
                </a:lnTo>
                <a:lnTo>
                  <a:pt x="469" y="561"/>
                </a:lnTo>
                <a:lnTo>
                  <a:pt x="510" y="670"/>
                </a:lnTo>
                <a:lnTo>
                  <a:pt x="525" y="709"/>
                </a:lnTo>
                <a:lnTo>
                  <a:pt x="525" y="709"/>
                </a:lnTo>
                <a:lnTo>
                  <a:pt x="507" y="706"/>
                </a:lnTo>
                <a:lnTo>
                  <a:pt x="492" y="702"/>
                </a:lnTo>
                <a:lnTo>
                  <a:pt x="482" y="701"/>
                </a:lnTo>
                <a:lnTo>
                  <a:pt x="482" y="701"/>
                </a:lnTo>
                <a:lnTo>
                  <a:pt x="475" y="702"/>
                </a:lnTo>
                <a:lnTo>
                  <a:pt x="467" y="703"/>
                </a:lnTo>
                <a:lnTo>
                  <a:pt x="456" y="706"/>
                </a:lnTo>
                <a:lnTo>
                  <a:pt x="456" y="706"/>
                </a:lnTo>
                <a:lnTo>
                  <a:pt x="447" y="710"/>
                </a:lnTo>
                <a:lnTo>
                  <a:pt x="441" y="716"/>
                </a:lnTo>
                <a:lnTo>
                  <a:pt x="439" y="719"/>
                </a:lnTo>
                <a:lnTo>
                  <a:pt x="436" y="723"/>
                </a:lnTo>
                <a:lnTo>
                  <a:pt x="436" y="723"/>
                </a:lnTo>
                <a:lnTo>
                  <a:pt x="433" y="734"/>
                </a:lnTo>
                <a:lnTo>
                  <a:pt x="431" y="738"/>
                </a:lnTo>
                <a:lnTo>
                  <a:pt x="431" y="743"/>
                </a:lnTo>
                <a:lnTo>
                  <a:pt x="431" y="743"/>
                </a:lnTo>
                <a:lnTo>
                  <a:pt x="431" y="749"/>
                </a:lnTo>
                <a:lnTo>
                  <a:pt x="430" y="757"/>
                </a:lnTo>
                <a:lnTo>
                  <a:pt x="430" y="764"/>
                </a:lnTo>
                <a:lnTo>
                  <a:pt x="431" y="766"/>
                </a:lnTo>
                <a:lnTo>
                  <a:pt x="433" y="769"/>
                </a:lnTo>
                <a:lnTo>
                  <a:pt x="433" y="769"/>
                </a:lnTo>
                <a:lnTo>
                  <a:pt x="435" y="768"/>
                </a:lnTo>
                <a:lnTo>
                  <a:pt x="436" y="765"/>
                </a:lnTo>
                <a:lnTo>
                  <a:pt x="441" y="757"/>
                </a:lnTo>
                <a:lnTo>
                  <a:pt x="447" y="742"/>
                </a:lnTo>
                <a:lnTo>
                  <a:pt x="447" y="742"/>
                </a:lnTo>
                <a:lnTo>
                  <a:pt x="447" y="761"/>
                </a:lnTo>
                <a:lnTo>
                  <a:pt x="448" y="774"/>
                </a:lnTo>
                <a:lnTo>
                  <a:pt x="451" y="779"/>
                </a:lnTo>
                <a:lnTo>
                  <a:pt x="452" y="780"/>
                </a:lnTo>
                <a:lnTo>
                  <a:pt x="453" y="780"/>
                </a:lnTo>
                <a:lnTo>
                  <a:pt x="453" y="780"/>
                </a:lnTo>
                <a:lnTo>
                  <a:pt x="456" y="779"/>
                </a:lnTo>
                <a:lnTo>
                  <a:pt x="458" y="774"/>
                </a:lnTo>
                <a:lnTo>
                  <a:pt x="464" y="761"/>
                </a:lnTo>
                <a:lnTo>
                  <a:pt x="470" y="743"/>
                </a:lnTo>
                <a:lnTo>
                  <a:pt x="470" y="743"/>
                </a:lnTo>
                <a:lnTo>
                  <a:pt x="473" y="760"/>
                </a:lnTo>
                <a:lnTo>
                  <a:pt x="476" y="772"/>
                </a:lnTo>
                <a:lnTo>
                  <a:pt x="479" y="776"/>
                </a:lnTo>
                <a:lnTo>
                  <a:pt x="480" y="777"/>
                </a:lnTo>
                <a:lnTo>
                  <a:pt x="480" y="777"/>
                </a:lnTo>
                <a:close/>
                <a:moveTo>
                  <a:pt x="0" y="1371"/>
                </a:moveTo>
                <a:lnTo>
                  <a:pt x="0" y="1371"/>
                </a:lnTo>
                <a:lnTo>
                  <a:pt x="0" y="1382"/>
                </a:lnTo>
                <a:lnTo>
                  <a:pt x="2" y="1391"/>
                </a:lnTo>
                <a:lnTo>
                  <a:pt x="4" y="1401"/>
                </a:lnTo>
                <a:lnTo>
                  <a:pt x="8" y="1411"/>
                </a:lnTo>
                <a:lnTo>
                  <a:pt x="12" y="1419"/>
                </a:lnTo>
                <a:lnTo>
                  <a:pt x="18" y="1428"/>
                </a:lnTo>
                <a:lnTo>
                  <a:pt x="24" y="1436"/>
                </a:lnTo>
                <a:lnTo>
                  <a:pt x="30" y="1444"/>
                </a:lnTo>
                <a:lnTo>
                  <a:pt x="37" y="1450"/>
                </a:lnTo>
                <a:lnTo>
                  <a:pt x="46" y="1456"/>
                </a:lnTo>
                <a:lnTo>
                  <a:pt x="54" y="1461"/>
                </a:lnTo>
                <a:lnTo>
                  <a:pt x="64" y="1466"/>
                </a:lnTo>
                <a:lnTo>
                  <a:pt x="73" y="1468"/>
                </a:lnTo>
                <a:lnTo>
                  <a:pt x="83" y="1471"/>
                </a:lnTo>
                <a:lnTo>
                  <a:pt x="93" y="1473"/>
                </a:lnTo>
                <a:lnTo>
                  <a:pt x="104" y="1473"/>
                </a:lnTo>
                <a:lnTo>
                  <a:pt x="104" y="1473"/>
                </a:lnTo>
                <a:lnTo>
                  <a:pt x="115" y="1473"/>
                </a:lnTo>
                <a:lnTo>
                  <a:pt x="125" y="1471"/>
                </a:lnTo>
                <a:lnTo>
                  <a:pt x="136" y="1468"/>
                </a:lnTo>
                <a:lnTo>
                  <a:pt x="146" y="1466"/>
                </a:lnTo>
                <a:lnTo>
                  <a:pt x="154" y="1461"/>
                </a:lnTo>
                <a:lnTo>
                  <a:pt x="163" y="1456"/>
                </a:lnTo>
                <a:lnTo>
                  <a:pt x="171" y="1450"/>
                </a:lnTo>
                <a:lnTo>
                  <a:pt x="178" y="1444"/>
                </a:lnTo>
                <a:lnTo>
                  <a:pt x="184" y="1436"/>
                </a:lnTo>
                <a:lnTo>
                  <a:pt x="191" y="1428"/>
                </a:lnTo>
                <a:lnTo>
                  <a:pt x="197" y="1419"/>
                </a:lnTo>
                <a:lnTo>
                  <a:pt x="200" y="1411"/>
                </a:lnTo>
                <a:lnTo>
                  <a:pt x="204" y="1401"/>
                </a:lnTo>
                <a:lnTo>
                  <a:pt x="206" y="1391"/>
                </a:lnTo>
                <a:lnTo>
                  <a:pt x="209" y="1382"/>
                </a:lnTo>
                <a:lnTo>
                  <a:pt x="209" y="1371"/>
                </a:lnTo>
                <a:lnTo>
                  <a:pt x="209" y="1371"/>
                </a:lnTo>
                <a:lnTo>
                  <a:pt x="209" y="1361"/>
                </a:lnTo>
                <a:lnTo>
                  <a:pt x="206" y="1350"/>
                </a:lnTo>
                <a:lnTo>
                  <a:pt x="204" y="1340"/>
                </a:lnTo>
                <a:lnTo>
                  <a:pt x="200" y="1332"/>
                </a:lnTo>
                <a:lnTo>
                  <a:pt x="197" y="1322"/>
                </a:lnTo>
                <a:lnTo>
                  <a:pt x="191" y="1315"/>
                </a:lnTo>
                <a:lnTo>
                  <a:pt x="184" y="1306"/>
                </a:lnTo>
                <a:lnTo>
                  <a:pt x="178" y="1299"/>
                </a:lnTo>
                <a:lnTo>
                  <a:pt x="171" y="1293"/>
                </a:lnTo>
                <a:lnTo>
                  <a:pt x="163" y="1287"/>
                </a:lnTo>
                <a:lnTo>
                  <a:pt x="154" y="1282"/>
                </a:lnTo>
                <a:lnTo>
                  <a:pt x="146" y="1277"/>
                </a:lnTo>
                <a:lnTo>
                  <a:pt x="136" y="1274"/>
                </a:lnTo>
                <a:lnTo>
                  <a:pt x="125" y="1271"/>
                </a:lnTo>
                <a:lnTo>
                  <a:pt x="115" y="1270"/>
                </a:lnTo>
                <a:lnTo>
                  <a:pt x="104" y="1270"/>
                </a:lnTo>
                <a:lnTo>
                  <a:pt x="104" y="1270"/>
                </a:lnTo>
                <a:lnTo>
                  <a:pt x="93" y="1270"/>
                </a:lnTo>
                <a:lnTo>
                  <a:pt x="83" y="1271"/>
                </a:lnTo>
                <a:lnTo>
                  <a:pt x="73" y="1274"/>
                </a:lnTo>
                <a:lnTo>
                  <a:pt x="64" y="1277"/>
                </a:lnTo>
                <a:lnTo>
                  <a:pt x="54" y="1282"/>
                </a:lnTo>
                <a:lnTo>
                  <a:pt x="46" y="1287"/>
                </a:lnTo>
                <a:lnTo>
                  <a:pt x="37" y="1293"/>
                </a:lnTo>
                <a:lnTo>
                  <a:pt x="30" y="1299"/>
                </a:lnTo>
                <a:lnTo>
                  <a:pt x="24" y="1306"/>
                </a:lnTo>
                <a:lnTo>
                  <a:pt x="18" y="1315"/>
                </a:lnTo>
                <a:lnTo>
                  <a:pt x="12" y="1322"/>
                </a:lnTo>
                <a:lnTo>
                  <a:pt x="8" y="1332"/>
                </a:lnTo>
                <a:lnTo>
                  <a:pt x="4" y="1340"/>
                </a:lnTo>
                <a:lnTo>
                  <a:pt x="2" y="1350"/>
                </a:lnTo>
                <a:lnTo>
                  <a:pt x="0" y="1361"/>
                </a:lnTo>
                <a:lnTo>
                  <a:pt x="0" y="1371"/>
                </a:lnTo>
                <a:lnTo>
                  <a:pt x="0" y="13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12">
            <a:extLst>
              <a:ext uri="{FF2B5EF4-FFF2-40B4-BE49-F238E27FC236}">
                <a16:creationId xmlns:a16="http://schemas.microsoft.com/office/drawing/2014/main" id="{32373FF1-68C7-4443-9BDD-02D903834946}"/>
              </a:ext>
            </a:extLst>
          </p:cNvPr>
          <p:cNvSpPr>
            <a:spLocks noEditPoints="1"/>
          </p:cNvSpPr>
          <p:nvPr/>
        </p:nvSpPr>
        <p:spPr bwMode="auto">
          <a:xfrm>
            <a:off x="4545137" y="2605296"/>
            <a:ext cx="839226" cy="1845414"/>
          </a:xfrm>
          <a:custGeom>
            <a:avLst/>
            <a:gdLst>
              <a:gd name="T0" fmla="*/ 178 w 759"/>
              <a:gd name="T1" fmla="*/ 800 h 1669"/>
              <a:gd name="T2" fmla="*/ 228 w 759"/>
              <a:gd name="T3" fmla="*/ 836 h 1669"/>
              <a:gd name="T4" fmla="*/ 107 w 759"/>
              <a:gd name="T5" fmla="*/ 933 h 1669"/>
              <a:gd name="T6" fmla="*/ 50 w 759"/>
              <a:gd name="T7" fmla="*/ 935 h 1669"/>
              <a:gd name="T8" fmla="*/ 1 w 759"/>
              <a:gd name="T9" fmla="*/ 975 h 1669"/>
              <a:gd name="T10" fmla="*/ 27 w 759"/>
              <a:gd name="T11" fmla="*/ 983 h 1669"/>
              <a:gd name="T12" fmla="*/ 34 w 759"/>
              <a:gd name="T13" fmla="*/ 995 h 1669"/>
              <a:gd name="T14" fmla="*/ 32 w 759"/>
              <a:gd name="T15" fmla="*/ 1016 h 1669"/>
              <a:gd name="T16" fmla="*/ 66 w 759"/>
              <a:gd name="T17" fmla="*/ 1016 h 1669"/>
              <a:gd name="T18" fmla="*/ 96 w 759"/>
              <a:gd name="T19" fmla="*/ 984 h 1669"/>
              <a:gd name="T20" fmla="*/ 169 w 759"/>
              <a:gd name="T21" fmla="*/ 937 h 1669"/>
              <a:gd name="T22" fmla="*/ 157 w 759"/>
              <a:gd name="T23" fmla="*/ 1012 h 1669"/>
              <a:gd name="T24" fmla="*/ 156 w 759"/>
              <a:gd name="T25" fmla="*/ 1109 h 1669"/>
              <a:gd name="T26" fmla="*/ 143 w 759"/>
              <a:gd name="T27" fmla="*/ 1348 h 1669"/>
              <a:gd name="T28" fmla="*/ 100 w 759"/>
              <a:gd name="T29" fmla="*/ 1390 h 1669"/>
              <a:gd name="T30" fmla="*/ 45 w 759"/>
              <a:gd name="T31" fmla="*/ 1451 h 1669"/>
              <a:gd name="T32" fmla="*/ 76 w 759"/>
              <a:gd name="T33" fmla="*/ 1477 h 1669"/>
              <a:gd name="T34" fmla="*/ 167 w 759"/>
              <a:gd name="T35" fmla="*/ 1433 h 1669"/>
              <a:gd name="T36" fmla="*/ 203 w 759"/>
              <a:gd name="T37" fmla="*/ 1412 h 1669"/>
              <a:gd name="T38" fmla="*/ 216 w 759"/>
              <a:gd name="T39" fmla="*/ 1321 h 1669"/>
              <a:gd name="T40" fmla="*/ 319 w 759"/>
              <a:gd name="T41" fmla="*/ 1332 h 1669"/>
              <a:gd name="T42" fmla="*/ 450 w 759"/>
              <a:gd name="T43" fmla="*/ 1556 h 1669"/>
              <a:gd name="T44" fmla="*/ 419 w 759"/>
              <a:gd name="T45" fmla="*/ 1663 h 1669"/>
              <a:gd name="T46" fmla="*/ 473 w 759"/>
              <a:gd name="T47" fmla="*/ 1641 h 1669"/>
              <a:gd name="T48" fmla="*/ 548 w 759"/>
              <a:gd name="T49" fmla="*/ 1551 h 1669"/>
              <a:gd name="T50" fmla="*/ 543 w 759"/>
              <a:gd name="T51" fmla="*/ 1523 h 1669"/>
              <a:gd name="T52" fmla="*/ 513 w 759"/>
              <a:gd name="T53" fmla="*/ 1490 h 1669"/>
              <a:gd name="T54" fmla="*/ 438 w 759"/>
              <a:gd name="T55" fmla="*/ 1385 h 1669"/>
              <a:gd name="T56" fmla="*/ 423 w 759"/>
              <a:gd name="T57" fmla="*/ 1248 h 1669"/>
              <a:gd name="T58" fmla="*/ 479 w 759"/>
              <a:gd name="T59" fmla="*/ 982 h 1669"/>
              <a:gd name="T60" fmla="*/ 606 w 759"/>
              <a:gd name="T61" fmla="*/ 738 h 1669"/>
              <a:gd name="T62" fmla="*/ 642 w 759"/>
              <a:gd name="T63" fmla="*/ 630 h 1669"/>
              <a:gd name="T64" fmla="*/ 622 w 759"/>
              <a:gd name="T65" fmla="*/ 574 h 1669"/>
              <a:gd name="T66" fmla="*/ 683 w 759"/>
              <a:gd name="T67" fmla="*/ 562 h 1669"/>
              <a:gd name="T68" fmla="*/ 732 w 759"/>
              <a:gd name="T69" fmla="*/ 519 h 1669"/>
              <a:gd name="T70" fmla="*/ 759 w 759"/>
              <a:gd name="T71" fmla="*/ 496 h 1669"/>
              <a:gd name="T72" fmla="*/ 752 w 759"/>
              <a:gd name="T73" fmla="*/ 453 h 1669"/>
              <a:gd name="T74" fmla="*/ 723 w 759"/>
              <a:gd name="T75" fmla="*/ 416 h 1669"/>
              <a:gd name="T76" fmla="*/ 663 w 759"/>
              <a:gd name="T77" fmla="*/ 356 h 1669"/>
              <a:gd name="T78" fmla="*/ 584 w 759"/>
              <a:gd name="T79" fmla="*/ 361 h 1669"/>
              <a:gd name="T80" fmla="*/ 527 w 759"/>
              <a:gd name="T81" fmla="*/ 399 h 1669"/>
              <a:gd name="T82" fmla="*/ 501 w 759"/>
              <a:gd name="T83" fmla="*/ 428 h 1669"/>
              <a:gd name="T84" fmla="*/ 490 w 759"/>
              <a:gd name="T85" fmla="*/ 461 h 1669"/>
              <a:gd name="T86" fmla="*/ 483 w 759"/>
              <a:gd name="T87" fmla="*/ 493 h 1669"/>
              <a:gd name="T88" fmla="*/ 484 w 759"/>
              <a:gd name="T89" fmla="*/ 518 h 1669"/>
              <a:gd name="T90" fmla="*/ 518 w 759"/>
              <a:gd name="T91" fmla="*/ 551 h 1669"/>
              <a:gd name="T92" fmla="*/ 476 w 759"/>
              <a:gd name="T93" fmla="*/ 580 h 1669"/>
              <a:gd name="T94" fmla="*/ 404 w 759"/>
              <a:gd name="T95" fmla="*/ 617 h 1669"/>
              <a:gd name="T96" fmla="*/ 351 w 759"/>
              <a:gd name="T97" fmla="*/ 708 h 1669"/>
              <a:gd name="T98" fmla="*/ 280 w 759"/>
              <a:gd name="T99" fmla="*/ 743 h 1669"/>
              <a:gd name="T100" fmla="*/ 259 w 759"/>
              <a:gd name="T101" fmla="*/ 774 h 1669"/>
              <a:gd name="T102" fmla="*/ 199 w 759"/>
              <a:gd name="T103" fmla="*/ 753 h 1669"/>
              <a:gd name="T104" fmla="*/ 161 w 759"/>
              <a:gd name="T105" fmla="*/ 731 h 1669"/>
              <a:gd name="T106" fmla="*/ 143 w 759"/>
              <a:gd name="T107" fmla="*/ 763 h 1669"/>
              <a:gd name="T108" fmla="*/ 369 w 759"/>
              <a:gd name="T109" fmla="*/ 180 h 1669"/>
              <a:gd name="T110" fmla="*/ 460 w 759"/>
              <a:gd name="T111" fmla="*/ 219 h 1669"/>
              <a:gd name="T112" fmla="*/ 544 w 759"/>
              <a:gd name="T113" fmla="*/ 187 h 1669"/>
              <a:gd name="T114" fmla="*/ 579 w 759"/>
              <a:gd name="T115" fmla="*/ 110 h 1669"/>
              <a:gd name="T116" fmla="*/ 535 w 759"/>
              <a:gd name="T117" fmla="*/ 26 h 1669"/>
              <a:gd name="T118" fmla="*/ 448 w 759"/>
              <a:gd name="T119" fmla="*/ 0 h 1669"/>
              <a:gd name="T120" fmla="*/ 361 w 759"/>
              <a:gd name="T121" fmla="*/ 49 h 1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9" h="1669">
                <a:moveTo>
                  <a:pt x="143" y="763"/>
                </a:moveTo>
                <a:lnTo>
                  <a:pt x="143" y="763"/>
                </a:lnTo>
                <a:lnTo>
                  <a:pt x="145" y="776"/>
                </a:lnTo>
                <a:lnTo>
                  <a:pt x="147" y="780"/>
                </a:lnTo>
                <a:lnTo>
                  <a:pt x="150" y="783"/>
                </a:lnTo>
                <a:lnTo>
                  <a:pt x="150" y="783"/>
                </a:lnTo>
                <a:lnTo>
                  <a:pt x="156" y="788"/>
                </a:lnTo>
                <a:lnTo>
                  <a:pt x="166" y="793"/>
                </a:lnTo>
                <a:lnTo>
                  <a:pt x="178" y="800"/>
                </a:lnTo>
                <a:lnTo>
                  <a:pt x="178" y="800"/>
                </a:lnTo>
                <a:lnTo>
                  <a:pt x="179" y="800"/>
                </a:lnTo>
                <a:lnTo>
                  <a:pt x="185" y="800"/>
                </a:lnTo>
                <a:lnTo>
                  <a:pt x="192" y="803"/>
                </a:lnTo>
                <a:lnTo>
                  <a:pt x="197" y="805"/>
                </a:lnTo>
                <a:lnTo>
                  <a:pt x="202" y="809"/>
                </a:lnTo>
                <a:lnTo>
                  <a:pt x="202" y="809"/>
                </a:lnTo>
                <a:lnTo>
                  <a:pt x="214" y="821"/>
                </a:lnTo>
                <a:lnTo>
                  <a:pt x="228" y="836"/>
                </a:lnTo>
                <a:lnTo>
                  <a:pt x="242" y="854"/>
                </a:lnTo>
                <a:lnTo>
                  <a:pt x="242" y="854"/>
                </a:lnTo>
                <a:lnTo>
                  <a:pt x="236" y="856"/>
                </a:lnTo>
                <a:lnTo>
                  <a:pt x="225" y="862"/>
                </a:lnTo>
                <a:lnTo>
                  <a:pt x="206" y="872"/>
                </a:lnTo>
                <a:lnTo>
                  <a:pt x="206" y="872"/>
                </a:lnTo>
                <a:lnTo>
                  <a:pt x="144" y="910"/>
                </a:lnTo>
                <a:lnTo>
                  <a:pt x="107" y="933"/>
                </a:lnTo>
                <a:lnTo>
                  <a:pt x="107" y="933"/>
                </a:lnTo>
                <a:lnTo>
                  <a:pt x="98" y="933"/>
                </a:lnTo>
                <a:lnTo>
                  <a:pt x="88" y="933"/>
                </a:lnTo>
                <a:lnTo>
                  <a:pt x="73" y="932"/>
                </a:lnTo>
                <a:lnTo>
                  <a:pt x="73" y="932"/>
                </a:lnTo>
                <a:lnTo>
                  <a:pt x="60" y="930"/>
                </a:lnTo>
                <a:lnTo>
                  <a:pt x="55" y="932"/>
                </a:lnTo>
                <a:lnTo>
                  <a:pt x="53" y="933"/>
                </a:lnTo>
                <a:lnTo>
                  <a:pt x="51" y="934"/>
                </a:lnTo>
                <a:lnTo>
                  <a:pt x="50" y="935"/>
                </a:lnTo>
                <a:lnTo>
                  <a:pt x="51" y="938"/>
                </a:lnTo>
                <a:lnTo>
                  <a:pt x="53" y="940"/>
                </a:lnTo>
                <a:lnTo>
                  <a:pt x="53" y="940"/>
                </a:lnTo>
                <a:lnTo>
                  <a:pt x="64" y="955"/>
                </a:lnTo>
                <a:lnTo>
                  <a:pt x="33" y="963"/>
                </a:lnTo>
                <a:lnTo>
                  <a:pt x="33" y="963"/>
                </a:lnTo>
                <a:lnTo>
                  <a:pt x="16" y="968"/>
                </a:lnTo>
                <a:lnTo>
                  <a:pt x="4" y="973"/>
                </a:lnTo>
                <a:lnTo>
                  <a:pt x="1" y="975"/>
                </a:lnTo>
                <a:lnTo>
                  <a:pt x="0" y="977"/>
                </a:lnTo>
                <a:lnTo>
                  <a:pt x="0" y="978"/>
                </a:lnTo>
                <a:lnTo>
                  <a:pt x="0" y="978"/>
                </a:lnTo>
                <a:lnTo>
                  <a:pt x="3" y="980"/>
                </a:lnTo>
                <a:lnTo>
                  <a:pt x="4" y="983"/>
                </a:lnTo>
                <a:lnTo>
                  <a:pt x="6" y="983"/>
                </a:lnTo>
                <a:lnTo>
                  <a:pt x="50" y="972"/>
                </a:lnTo>
                <a:lnTo>
                  <a:pt x="50" y="972"/>
                </a:lnTo>
                <a:lnTo>
                  <a:pt x="27" y="983"/>
                </a:lnTo>
                <a:lnTo>
                  <a:pt x="12" y="993"/>
                </a:lnTo>
                <a:lnTo>
                  <a:pt x="9" y="996"/>
                </a:lnTo>
                <a:lnTo>
                  <a:pt x="8" y="997"/>
                </a:lnTo>
                <a:lnTo>
                  <a:pt x="8" y="1000"/>
                </a:lnTo>
                <a:lnTo>
                  <a:pt x="8" y="1000"/>
                </a:lnTo>
                <a:lnTo>
                  <a:pt x="10" y="1000"/>
                </a:lnTo>
                <a:lnTo>
                  <a:pt x="11" y="1000"/>
                </a:lnTo>
                <a:lnTo>
                  <a:pt x="17" y="1000"/>
                </a:lnTo>
                <a:lnTo>
                  <a:pt x="34" y="995"/>
                </a:lnTo>
                <a:lnTo>
                  <a:pt x="57" y="985"/>
                </a:lnTo>
                <a:lnTo>
                  <a:pt x="57" y="985"/>
                </a:lnTo>
                <a:lnTo>
                  <a:pt x="42" y="999"/>
                </a:lnTo>
                <a:lnTo>
                  <a:pt x="32" y="1008"/>
                </a:lnTo>
                <a:lnTo>
                  <a:pt x="29" y="1011"/>
                </a:lnTo>
                <a:lnTo>
                  <a:pt x="28" y="1013"/>
                </a:lnTo>
                <a:lnTo>
                  <a:pt x="28" y="1013"/>
                </a:lnTo>
                <a:lnTo>
                  <a:pt x="29" y="1014"/>
                </a:lnTo>
                <a:lnTo>
                  <a:pt x="32" y="1016"/>
                </a:lnTo>
                <a:lnTo>
                  <a:pt x="34" y="1017"/>
                </a:lnTo>
                <a:lnTo>
                  <a:pt x="38" y="1016"/>
                </a:lnTo>
                <a:lnTo>
                  <a:pt x="38" y="1016"/>
                </a:lnTo>
                <a:lnTo>
                  <a:pt x="44" y="1012"/>
                </a:lnTo>
                <a:lnTo>
                  <a:pt x="55" y="1005"/>
                </a:lnTo>
                <a:lnTo>
                  <a:pt x="70" y="995"/>
                </a:lnTo>
                <a:lnTo>
                  <a:pt x="70" y="995"/>
                </a:lnTo>
                <a:lnTo>
                  <a:pt x="67" y="1007"/>
                </a:lnTo>
                <a:lnTo>
                  <a:pt x="66" y="1016"/>
                </a:lnTo>
                <a:lnTo>
                  <a:pt x="66" y="1018"/>
                </a:lnTo>
                <a:lnTo>
                  <a:pt x="67" y="1019"/>
                </a:lnTo>
                <a:lnTo>
                  <a:pt x="67" y="1019"/>
                </a:lnTo>
                <a:lnTo>
                  <a:pt x="68" y="1018"/>
                </a:lnTo>
                <a:lnTo>
                  <a:pt x="72" y="1014"/>
                </a:lnTo>
                <a:lnTo>
                  <a:pt x="81" y="1002"/>
                </a:lnTo>
                <a:lnTo>
                  <a:pt x="89" y="990"/>
                </a:lnTo>
                <a:lnTo>
                  <a:pt x="93" y="985"/>
                </a:lnTo>
                <a:lnTo>
                  <a:pt x="96" y="984"/>
                </a:lnTo>
                <a:lnTo>
                  <a:pt x="96" y="984"/>
                </a:lnTo>
                <a:lnTo>
                  <a:pt x="99" y="983"/>
                </a:lnTo>
                <a:lnTo>
                  <a:pt x="101" y="980"/>
                </a:lnTo>
                <a:lnTo>
                  <a:pt x="109" y="973"/>
                </a:lnTo>
                <a:lnTo>
                  <a:pt x="115" y="965"/>
                </a:lnTo>
                <a:lnTo>
                  <a:pt x="119" y="960"/>
                </a:lnTo>
                <a:lnTo>
                  <a:pt x="119" y="960"/>
                </a:lnTo>
                <a:lnTo>
                  <a:pt x="136" y="951"/>
                </a:lnTo>
                <a:lnTo>
                  <a:pt x="169" y="937"/>
                </a:lnTo>
                <a:lnTo>
                  <a:pt x="201" y="924"/>
                </a:lnTo>
                <a:lnTo>
                  <a:pt x="211" y="921"/>
                </a:lnTo>
                <a:lnTo>
                  <a:pt x="214" y="921"/>
                </a:lnTo>
                <a:lnTo>
                  <a:pt x="214" y="921"/>
                </a:lnTo>
                <a:lnTo>
                  <a:pt x="208" y="934"/>
                </a:lnTo>
                <a:lnTo>
                  <a:pt x="192" y="961"/>
                </a:lnTo>
                <a:lnTo>
                  <a:pt x="174" y="991"/>
                </a:lnTo>
                <a:lnTo>
                  <a:pt x="166" y="1003"/>
                </a:lnTo>
                <a:lnTo>
                  <a:pt x="157" y="1012"/>
                </a:lnTo>
                <a:lnTo>
                  <a:pt x="157" y="1012"/>
                </a:lnTo>
                <a:lnTo>
                  <a:pt x="152" y="1018"/>
                </a:lnTo>
                <a:lnTo>
                  <a:pt x="147" y="1023"/>
                </a:lnTo>
                <a:lnTo>
                  <a:pt x="141" y="1033"/>
                </a:lnTo>
                <a:lnTo>
                  <a:pt x="140" y="1040"/>
                </a:lnTo>
                <a:lnTo>
                  <a:pt x="139" y="1042"/>
                </a:lnTo>
                <a:lnTo>
                  <a:pt x="157" y="1061"/>
                </a:lnTo>
                <a:lnTo>
                  <a:pt x="157" y="1061"/>
                </a:lnTo>
                <a:lnTo>
                  <a:pt x="156" y="1109"/>
                </a:lnTo>
                <a:lnTo>
                  <a:pt x="154" y="1147"/>
                </a:lnTo>
                <a:lnTo>
                  <a:pt x="152" y="1163"/>
                </a:lnTo>
                <a:lnTo>
                  <a:pt x="150" y="1174"/>
                </a:lnTo>
                <a:lnTo>
                  <a:pt x="150" y="1174"/>
                </a:lnTo>
                <a:lnTo>
                  <a:pt x="147" y="1187"/>
                </a:lnTo>
                <a:lnTo>
                  <a:pt x="146" y="1209"/>
                </a:lnTo>
                <a:lnTo>
                  <a:pt x="144" y="1269"/>
                </a:lnTo>
                <a:lnTo>
                  <a:pt x="143" y="1348"/>
                </a:lnTo>
                <a:lnTo>
                  <a:pt x="143" y="1348"/>
                </a:lnTo>
                <a:lnTo>
                  <a:pt x="139" y="1350"/>
                </a:lnTo>
                <a:lnTo>
                  <a:pt x="133" y="1353"/>
                </a:lnTo>
                <a:lnTo>
                  <a:pt x="126" y="1357"/>
                </a:lnTo>
                <a:lnTo>
                  <a:pt x="123" y="1360"/>
                </a:lnTo>
                <a:lnTo>
                  <a:pt x="122" y="1362"/>
                </a:lnTo>
                <a:lnTo>
                  <a:pt x="122" y="1362"/>
                </a:lnTo>
                <a:lnTo>
                  <a:pt x="121" y="1366"/>
                </a:lnTo>
                <a:lnTo>
                  <a:pt x="116" y="1373"/>
                </a:lnTo>
                <a:lnTo>
                  <a:pt x="100" y="1390"/>
                </a:lnTo>
                <a:lnTo>
                  <a:pt x="83" y="1406"/>
                </a:lnTo>
                <a:lnTo>
                  <a:pt x="76" y="1412"/>
                </a:lnTo>
                <a:lnTo>
                  <a:pt x="70" y="1416"/>
                </a:lnTo>
                <a:lnTo>
                  <a:pt x="70" y="1416"/>
                </a:lnTo>
                <a:lnTo>
                  <a:pt x="65" y="1419"/>
                </a:lnTo>
                <a:lnTo>
                  <a:pt x="59" y="1425"/>
                </a:lnTo>
                <a:lnTo>
                  <a:pt x="53" y="1434"/>
                </a:lnTo>
                <a:lnTo>
                  <a:pt x="49" y="1443"/>
                </a:lnTo>
                <a:lnTo>
                  <a:pt x="45" y="1451"/>
                </a:lnTo>
                <a:lnTo>
                  <a:pt x="45" y="1456"/>
                </a:lnTo>
                <a:lnTo>
                  <a:pt x="45" y="1460"/>
                </a:lnTo>
                <a:lnTo>
                  <a:pt x="46" y="1463"/>
                </a:lnTo>
                <a:lnTo>
                  <a:pt x="49" y="1467"/>
                </a:lnTo>
                <a:lnTo>
                  <a:pt x="51" y="1469"/>
                </a:lnTo>
                <a:lnTo>
                  <a:pt x="56" y="1472"/>
                </a:lnTo>
                <a:lnTo>
                  <a:pt x="56" y="1472"/>
                </a:lnTo>
                <a:lnTo>
                  <a:pt x="66" y="1475"/>
                </a:lnTo>
                <a:lnTo>
                  <a:pt x="76" y="1477"/>
                </a:lnTo>
                <a:lnTo>
                  <a:pt x="85" y="1477"/>
                </a:lnTo>
                <a:lnTo>
                  <a:pt x="95" y="1477"/>
                </a:lnTo>
                <a:lnTo>
                  <a:pt x="102" y="1475"/>
                </a:lnTo>
                <a:lnTo>
                  <a:pt x="111" y="1473"/>
                </a:lnTo>
                <a:lnTo>
                  <a:pt x="116" y="1470"/>
                </a:lnTo>
                <a:lnTo>
                  <a:pt x="121" y="1467"/>
                </a:lnTo>
                <a:lnTo>
                  <a:pt x="121" y="1467"/>
                </a:lnTo>
                <a:lnTo>
                  <a:pt x="149" y="1445"/>
                </a:lnTo>
                <a:lnTo>
                  <a:pt x="167" y="1433"/>
                </a:lnTo>
                <a:lnTo>
                  <a:pt x="179" y="1425"/>
                </a:lnTo>
                <a:lnTo>
                  <a:pt x="179" y="1425"/>
                </a:lnTo>
                <a:lnTo>
                  <a:pt x="188" y="1423"/>
                </a:lnTo>
                <a:lnTo>
                  <a:pt x="194" y="1422"/>
                </a:lnTo>
                <a:lnTo>
                  <a:pt x="197" y="1421"/>
                </a:lnTo>
                <a:lnTo>
                  <a:pt x="200" y="1418"/>
                </a:lnTo>
                <a:lnTo>
                  <a:pt x="202" y="1416"/>
                </a:lnTo>
                <a:lnTo>
                  <a:pt x="203" y="1412"/>
                </a:lnTo>
                <a:lnTo>
                  <a:pt x="203" y="1412"/>
                </a:lnTo>
                <a:lnTo>
                  <a:pt x="211" y="1388"/>
                </a:lnTo>
                <a:lnTo>
                  <a:pt x="213" y="1377"/>
                </a:lnTo>
                <a:lnTo>
                  <a:pt x="213" y="1368"/>
                </a:lnTo>
                <a:lnTo>
                  <a:pt x="213" y="1368"/>
                </a:lnTo>
                <a:lnTo>
                  <a:pt x="212" y="1357"/>
                </a:lnTo>
                <a:lnTo>
                  <a:pt x="211" y="1354"/>
                </a:lnTo>
                <a:lnTo>
                  <a:pt x="208" y="1353"/>
                </a:lnTo>
                <a:lnTo>
                  <a:pt x="208" y="1353"/>
                </a:lnTo>
                <a:lnTo>
                  <a:pt x="216" y="1321"/>
                </a:lnTo>
                <a:lnTo>
                  <a:pt x="223" y="1281"/>
                </a:lnTo>
                <a:lnTo>
                  <a:pt x="223" y="1281"/>
                </a:lnTo>
                <a:lnTo>
                  <a:pt x="226" y="1228"/>
                </a:lnTo>
                <a:lnTo>
                  <a:pt x="230" y="1185"/>
                </a:lnTo>
                <a:lnTo>
                  <a:pt x="254" y="1218"/>
                </a:lnTo>
                <a:lnTo>
                  <a:pt x="254" y="1218"/>
                </a:lnTo>
                <a:lnTo>
                  <a:pt x="293" y="1294"/>
                </a:lnTo>
                <a:lnTo>
                  <a:pt x="293" y="1294"/>
                </a:lnTo>
                <a:lnTo>
                  <a:pt x="319" y="1332"/>
                </a:lnTo>
                <a:lnTo>
                  <a:pt x="372" y="1408"/>
                </a:lnTo>
                <a:lnTo>
                  <a:pt x="425" y="1485"/>
                </a:lnTo>
                <a:lnTo>
                  <a:pt x="443" y="1513"/>
                </a:lnTo>
                <a:lnTo>
                  <a:pt x="448" y="1522"/>
                </a:lnTo>
                <a:lnTo>
                  <a:pt x="449" y="1526"/>
                </a:lnTo>
                <a:lnTo>
                  <a:pt x="449" y="1526"/>
                </a:lnTo>
                <a:lnTo>
                  <a:pt x="451" y="1543"/>
                </a:lnTo>
                <a:lnTo>
                  <a:pt x="451" y="1551"/>
                </a:lnTo>
                <a:lnTo>
                  <a:pt x="450" y="1556"/>
                </a:lnTo>
                <a:lnTo>
                  <a:pt x="450" y="1556"/>
                </a:lnTo>
                <a:lnTo>
                  <a:pt x="443" y="1573"/>
                </a:lnTo>
                <a:lnTo>
                  <a:pt x="436" y="1588"/>
                </a:lnTo>
                <a:lnTo>
                  <a:pt x="428" y="1608"/>
                </a:lnTo>
                <a:lnTo>
                  <a:pt x="422" y="1626"/>
                </a:lnTo>
                <a:lnTo>
                  <a:pt x="419" y="1644"/>
                </a:lnTo>
                <a:lnTo>
                  <a:pt x="417" y="1652"/>
                </a:lnTo>
                <a:lnTo>
                  <a:pt x="417" y="1658"/>
                </a:lnTo>
                <a:lnTo>
                  <a:pt x="419" y="1663"/>
                </a:lnTo>
                <a:lnTo>
                  <a:pt x="421" y="1666"/>
                </a:lnTo>
                <a:lnTo>
                  <a:pt x="421" y="1666"/>
                </a:lnTo>
                <a:lnTo>
                  <a:pt x="425" y="1668"/>
                </a:lnTo>
                <a:lnTo>
                  <a:pt x="428" y="1669"/>
                </a:lnTo>
                <a:lnTo>
                  <a:pt x="432" y="1669"/>
                </a:lnTo>
                <a:lnTo>
                  <a:pt x="437" y="1668"/>
                </a:lnTo>
                <a:lnTo>
                  <a:pt x="445" y="1663"/>
                </a:lnTo>
                <a:lnTo>
                  <a:pt x="455" y="1657"/>
                </a:lnTo>
                <a:lnTo>
                  <a:pt x="473" y="1641"/>
                </a:lnTo>
                <a:lnTo>
                  <a:pt x="488" y="1627"/>
                </a:lnTo>
                <a:lnTo>
                  <a:pt x="488" y="1627"/>
                </a:lnTo>
                <a:lnTo>
                  <a:pt x="495" y="1621"/>
                </a:lnTo>
                <a:lnTo>
                  <a:pt x="504" y="1613"/>
                </a:lnTo>
                <a:lnTo>
                  <a:pt x="523" y="1590"/>
                </a:lnTo>
                <a:lnTo>
                  <a:pt x="540" y="1567"/>
                </a:lnTo>
                <a:lnTo>
                  <a:pt x="545" y="1557"/>
                </a:lnTo>
                <a:lnTo>
                  <a:pt x="548" y="1551"/>
                </a:lnTo>
                <a:lnTo>
                  <a:pt x="548" y="1551"/>
                </a:lnTo>
                <a:lnTo>
                  <a:pt x="550" y="1542"/>
                </a:lnTo>
                <a:lnTo>
                  <a:pt x="554" y="1537"/>
                </a:lnTo>
                <a:lnTo>
                  <a:pt x="554" y="1535"/>
                </a:lnTo>
                <a:lnTo>
                  <a:pt x="554" y="1534"/>
                </a:lnTo>
                <a:lnTo>
                  <a:pt x="554" y="1531"/>
                </a:lnTo>
                <a:lnTo>
                  <a:pt x="551" y="1529"/>
                </a:lnTo>
                <a:lnTo>
                  <a:pt x="551" y="1529"/>
                </a:lnTo>
                <a:lnTo>
                  <a:pt x="546" y="1525"/>
                </a:lnTo>
                <a:lnTo>
                  <a:pt x="543" y="1523"/>
                </a:lnTo>
                <a:lnTo>
                  <a:pt x="539" y="1522"/>
                </a:lnTo>
                <a:lnTo>
                  <a:pt x="535" y="1518"/>
                </a:lnTo>
                <a:lnTo>
                  <a:pt x="535" y="1518"/>
                </a:lnTo>
                <a:lnTo>
                  <a:pt x="527" y="1507"/>
                </a:lnTo>
                <a:lnTo>
                  <a:pt x="520" y="1495"/>
                </a:lnTo>
                <a:lnTo>
                  <a:pt x="520" y="1495"/>
                </a:lnTo>
                <a:lnTo>
                  <a:pt x="518" y="1492"/>
                </a:lnTo>
                <a:lnTo>
                  <a:pt x="516" y="1490"/>
                </a:lnTo>
                <a:lnTo>
                  <a:pt x="513" y="1490"/>
                </a:lnTo>
                <a:lnTo>
                  <a:pt x="512" y="1490"/>
                </a:lnTo>
                <a:lnTo>
                  <a:pt x="512" y="1490"/>
                </a:lnTo>
                <a:lnTo>
                  <a:pt x="510" y="1492"/>
                </a:lnTo>
                <a:lnTo>
                  <a:pt x="507" y="1495"/>
                </a:lnTo>
                <a:lnTo>
                  <a:pt x="507" y="1495"/>
                </a:lnTo>
                <a:lnTo>
                  <a:pt x="483" y="1457"/>
                </a:lnTo>
                <a:lnTo>
                  <a:pt x="453" y="1410"/>
                </a:lnTo>
                <a:lnTo>
                  <a:pt x="453" y="1410"/>
                </a:lnTo>
                <a:lnTo>
                  <a:pt x="438" y="1385"/>
                </a:lnTo>
                <a:lnTo>
                  <a:pt x="416" y="1344"/>
                </a:lnTo>
                <a:lnTo>
                  <a:pt x="386" y="1287"/>
                </a:lnTo>
                <a:lnTo>
                  <a:pt x="386" y="1287"/>
                </a:lnTo>
                <a:lnTo>
                  <a:pt x="392" y="1283"/>
                </a:lnTo>
                <a:lnTo>
                  <a:pt x="405" y="1280"/>
                </a:lnTo>
                <a:lnTo>
                  <a:pt x="420" y="1275"/>
                </a:lnTo>
                <a:lnTo>
                  <a:pt x="426" y="1271"/>
                </a:lnTo>
                <a:lnTo>
                  <a:pt x="426" y="1271"/>
                </a:lnTo>
                <a:lnTo>
                  <a:pt x="423" y="1248"/>
                </a:lnTo>
                <a:lnTo>
                  <a:pt x="416" y="1198"/>
                </a:lnTo>
                <a:lnTo>
                  <a:pt x="406" y="1128"/>
                </a:lnTo>
                <a:lnTo>
                  <a:pt x="406" y="1128"/>
                </a:lnTo>
                <a:lnTo>
                  <a:pt x="438" y="1068"/>
                </a:lnTo>
                <a:lnTo>
                  <a:pt x="462" y="1023"/>
                </a:lnTo>
                <a:lnTo>
                  <a:pt x="471" y="1005"/>
                </a:lnTo>
                <a:lnTo>
                  <a:pt x="476" y="991"/>
                </a:lnTo>
                <a:lnTo>
                  <a:pt x="476" y="991"/>
                </a:lnTo>
                <a:lnTo>
                  <a:pt x="479" y="982"/>
                </a:lnTo>
                <a:lnTo>
                  <a:pt x="486" y="969"/>
                </a:lnTo>
                <a:lnTo>
                  <a:pt x="503" y="941"/>
                </a:lnTo>
                <a:lnTo>
                  <a:pt x="518" y="916"/>
                </a:lnTo>
                <a:lnTo>
                  <a:pt x="524" y="906"/>
                </a:lnTo>
                <a:lnTo>
                  <a:pt x="528" y="899"/>
                </a:lnTo>
                <a:lnTo>
                  <a:pt x="528" y="899"/>
                </a:lnTo>
                <a:lnTo>
                  <a:pt x="541" y="868"/>
                </a:lnTo>
                <a:lnTo>
                  <a:pt x="568" y="815"/>
                </a:lnTo>
                <a:lnTo>
                  <a:pt x="606" y="738"/>
                </a:lnTo>
                <a:lnTo>
                  <a:pt x="606" y="738"/>
                </a:lnTo>
                <a:lnTo>
                  <a:pt x="617" y="720"/>
                </a:lnTo>
                <a:lnTo>
                  <a:pt x="624" y="704"/>
                </a:lnTo>
                <a:lnTo>
                  <a:pt x="631" y="686"/>
                </a:lnTo>
                <a:lnTo>
                  <a:pt x="631" y="686"/>
                </a:lnTo>
                <a:lnTo>
                  <a:pt x="636" y="667"/>
                </a:lnTo>
                <a:lnTo>
                  <a:pt x="640" y="650"/>
                </a:lnTo>
                <a:lnTo>
                  <a:pt x="641" y="636"/>
                </a:lnTo>
                <a:lnTo>
                  <a:pt x="642" y="630"/>
                </a:lnTo>
                <a:lnTo>
                  <a:pt x="642" y="630"/>
                </a:lnTo>
                <a:lnTo>
                  <a:pt x="638" y="625"/>
                </a:lnTo>
                <a:lnTo>
                  <a:pt x="628" y="617"/>
                </a:lnTo>
                <a:lnTo>
                  <a:pt x="613" y="603"/>
                </a:lnTo>
                <a:lnTo>
                  <a:pt x="613" y="603"/>
                </a:lnTo>
                <a:lnTo>
                  <a:pt x="582" y="590"/>
                </a:lnTo>
                <a:lnTo>
                  <a:pt x="591" y="568"/>
                </a:lnTo>
                <a:lnTo>
                  <a:pt x="613" y="585"/>
                </a:lnTo>
                <a:lnTo>
                  <a:pt x="622" y="574"/>
                </a:lnTo>
                <a:lnTo>
                  <a:pt x="622" y="574"/>
                </a:lnTo>
                <a:lnTo>
                  <a:pt x="625" y="572"/>
                </a:lnTo>
                <a:lnTo>
                  <a:pt x="636" y="566"/>
                </a:lnTo>
                <a:lnTo>
                  <a:pt x="645" y="563"/>
                </a:lnTo>
                <a:lnTo>
                  <a:pt x="653" y="561"/>
                </a:lnTo>
                <a:lnTo>
                  <a:pt x="663" y="561"/>
                </a:lnTo>
                <a:lnTo>
                  <a:pt x="673" y="561"/>
                </a:lnTo>
                <a:lnTo>
                  <a:pt x="673" y="561"/>
                </a:lnTo>
                <a:lnTo>
                  <a:pt x="683" y="562"/>
                </a:lnTo>
                <a:lnTo>
                  <a:pt x="692" y="562"/>
                </a:lnTo>
                <a:lnTo>
                  <a:pt x="708" y="561"/>
                </a:lnTo>
                <a:lnTo>
                  <a:pt x="718" y="558"/>
                </a:lnTo>
                <a:lnTo>
                  <a:pt x="723" y="557"/>
                </a:lnTo>
                <a:lnTo>
                  <a:pt x="712" y="555"/>
                </a:lnTo>
                <a:lnTo>
                  <a:pt x="735" y="551"/>
                </a:lnTo>
                <a:lnTo>
                  <a:pt x="725" y="533"/>
                </a:lnTo>
                <a:lnTo>
                  <a:pt x="741" y="534"/>
                </a:lnTo>
                <a:lnTo>
                  <a:pt x="732" y="519"/>
                </a:lnTo>
                <a:lnTo>
                  <a:pt x="732" y="519"/>
                </a:lnTo>
                <a:lnTo>
                  <a:pt x="745" y="517"/>
                </a:lnTo>
                <a:lnTo>
                  <a:pt x="753" y="516"/>
                </a:lnTo>
                <a:lnTo>
                  <a:pt x="756" y="515"/>
                </a:lnTo>
                <a:lnTo>
                  <a:pt x="756" y="513"/>
                </a:lnTo>
                <a:lnTo>
                  <a:pt x="756" y="513"/>
                </a:lnTo>
                <a:lnTo>
                  <a:pt x="756" y="508"/>
                </a:lnTo>
                <a:lnTo>
                  <a:pt x="757" y="504"/>
                </a:lnTo>
                <a:lnTo>
                  <a:pt x="759" y="496"/>
                </a:lnTo>
                <a:lnTo>
                  <a:pt x="759" y="496"/>
                </a:lnTo>
                <a:lnTo>
                  <a:pt x="758" y="493"/>
                </a:lnTo>
                <a:lnTo>
                  <a:pt x="754" y="488"/>
                </a:lnTo>
                <a:lnTo>
                  <a:pt x="749" y="480"/>
                </a:lnTo>
                <a:lnTo>
                  <a:pt x="759" y="460"/>
                </a:lnTo>
                <a:lnTo>
                  <a:pt x="759" y="460"/>
                </a:lnTo>
                <a:lnTo>
                  <a:pt x="753" y="456"/>
                </a:lnTo>
                <a:lnTo>
                  <a:pt x="753" y="456"/>
                </a:lnTo>
                <a:lnTo>
                  <a:pt x="752" y="453"/>
                </a:lnTo>
                <a:lnTo>
                  <a:pt x="751" y="445"/>
                </a:lnTo>
                <a:lnTo>
                  <a:pt x="749" y="437"/>
                </a:lnTo>
                <a:lnTo>
                  <a:pt x="749" y="437"/>
                </a:lnTo>
                <a:lnTo>
                  <a:pt x="747" y="435"/>
                </a:lnTo>
                <a:lnTo>
                  <a:pt x="738" y="431"/>
                </a:lnTo>
                <a:lnTo>
                  <a:pt x="730" y="425"/>
                </a:lnTo>
                <a:lnTo>
                  <a:pt x="725" y="420"/>
                </a:lnTo>
                <a:lnTo>
                  <a:pt x="723" y="416"/>
                </a:lnTo>
                <a:lnTo>
                  <a:pt x="723" y="416"/>
                </a:lnTo>
                <a:lnTo>
                  <a:pt x="718" y="410"/>
                </a:lnTo>
                <a:lnTo>
                  <a:pt x="713" y="404"/>
                </a:lnTo>
                <a:lnTo>
                  <a:pt x="698" y="389"/>
                </a:lnTo>
                <a:lnTo>
                  <a:pt x="686" y="377"/>
                </a:lnTo>
                <a:lnTo>
                  <a:pt x="679" y="371"/>
                </a:lnTo>
                <a:lnTo>
                  <a:pt x="679" y="371"/>
                </a:lnTo>
                <a:lnTo>
                  <a:pt x="676" y="366"/>
                </a:lnTo>
                <a:lnTo>
                  <a:pt x="670" y="361"/>
                </a:lnTo>
                <a:lnTo>
                  <a:pt x="663" y="356"/>
                </a:lnTo>
                <a:lnTo>
                  <a:pt x="659" y="355"/>
                </a:lnTo>
                <a:lnTo>
                  <a:pt x="655" y="354"/>
                </a:lnTo>
                <a:lnTo>
                  <a:pt x="655" y="354"/>
                </a:lnTo>
                <a:lnTo>
                  <a:pt x="645" y="353"/>
                </a:lnTo>
                <a:lnTo>
                  <a:pt x="638" y="352"/>
                </a:lnTo>
                <a:lnTo>
                  <a:pt x="616" y="354"/>
                </a:lnTo>
                <a:lnTo>
                  <a:pt x="616" y="354"/>
                </a:lnTo>
                <a:lnTo>
                  <a:pt x="600" y="356"/>
                </a:lnTo>
                <a:lnTo>
                  <a:pt x="584" y="361"/>
                </a:lnTo>
                <a:lnTo>
                  <a:pt x="566" y="367"/>
                </a:lnTo>
                <a:lnTo>
                  <a:pt x="566" y="367"/>
                </a:lnTo>
                <a:lnTo>
                  <a:pt x="561" y="376"/>
                </a:lnTo>
                <a:lnTo>
                  <a:pt x="556" y="382"/>
                </a:lnTo>
                <a:lnTo>
                  <a:pt x="551" y="386"/>
                </a:lnTo>
                <a:lnTo>
                  <a:pt x="551" y="386"/>
                </a:lnTo>
                <a:lnTo>
                  <a:pt x="540" y="393"/>
                </a:lnTo>
                <a:lnTo>
                  <a:pt x="533" y="397"/>
                </a:lnTo>
                <a:lnTo>
                  <a:pt x="527" y="399"/>
                </a:lnTo>
                <a:lnTo>
                  <a:pt x="527" y="399"/>
                </a:lnTo>
                <a:lnTo>
                  <a:pt x="510" y="403"/>
                </a:lnTo>
                <a:lnTo>
                  <a:pt x="503" y="405"/>
                </a:lnTo>
                <a:lnTo>
                  <a:pt x="501" y="406"/>
                </a:lnTo>
                <a:lnTo>
                  <a:pt x="500" y="408"/>
                </a:lnTo>
                <a:lnTo>
                  <a:pt x="500" y="408"/>
                </a:lnTo>
                <a:lnTo>
                  <a:pt x="500" y="412"/>
                </a:lnTo>
                <a:lnTo>
                  <a:pt x="500" y="418"/>
                </a:lnTo>
                <a:lnTo>
                  <a:pt x="501" y="428"/>
                </a:lnTo>
                <a:lnTo>
                  <a:pt x="501" y="428"/>
                </a:lnTo>
                <a:lnTo>
                  <a:pt x="500" y="432"/>
                </a:lnTo>
                <a:lnTo>
                  <a:pt x="495" y="440"/>
                </a:lnTo>
                <a:lnTo>
                  <a:pt x="492" y="449"/>
                </a:lnTo>
                <a:lnTo>
                  <a:pt x="489" y="454"/>
                </a:lnTo>
                <a:lnTo>
                  <a:pt x="489" y="454"/>
                </a:lnTo>
                <a:lnTo>
                  <a:pt x="489" y="457"/>
                </a:lnTo>
                <a:lnTo>
                  <a:pt x="490" y="459"/>
                </a:lnTo>
                <a:lnTo>
                  <a:pt x="490" y="461"/>
                </a:lnTo>
                <a:lnTo>
                  <a:pt x="490" y="463"/>
                </a:lnTo>
                <a:lnTo>
                  <a:pt x="490" y="463"/>
                </a:lnTo>
                <a:lnTo>
                  <a:pt x="489" y="467"/>
                </a:lnTo>
                <a:lnTo>
                  <a:pt x="487" y="472"/>
                </a:lnTo>
                <a:lnTo>
                  <a:pt x="484" y="477"/>
                </a:lnTo>
                <a:lnTo>
                  <a:pt x="483" y="482"/>
                </a:lnTo>
                <a:lnTo>
                  <a:pt x="483" y="482"/>
                </a:lnTo>
                <a:lnTo>
                  <a:pt x="483" y="489"/>
                </a:lnTo>
                <a:lnTo>
                  <a:pt x="483" y="493"/>
                </a:lnTo>
                <a:lnTo>
                  <a:pt x="483" y="493"/>
                </a:lnTo>
                <a:lnTo>
                  <a:pt x="481" y="495"/>
                </a:lnTo>
                <a:lnTo>
                  <a:pt x="477" y="498"/>
                </a:lnTo>
                <a:lnTo>
                  <a:pt x="476" y="500"/>
                </a:lnTo>
                <a:lnTo>
                  <a:pt x="475" y="504"/>
                </a:lnTo>
                <a:lnTo>
                  <a:pt x="476" y="507"/>
                </a:lnTo>
                <a:lnTo>
                  <a:pt x="478" y="511"/>
                </a:lnTo>
                <a:lnTo>
                  <a:pt x="478" y="511"/>
                </a:lnTo>
                <a:lnTo>
                  <a:pt x="484" y="518"/>
                </a:lnTo>
                <a:lnTo>
                  <a:pt x="488" y="522"/>
                </a:lnTo>
                <a:lnTo>
                  <a:pt x="492" y="524"/>
                </a:lnTo>
                <a:lnTo>
                  <a:pt x="496" y="525"/>
                </a:lnTo>
                <a:lnTo>
                  <a:pt x="496" y="525"/>
                </a:lnTo>
                <a:lnTo>
                  <a:pt x="500" y="527"/>
                </a:lnTo>
                <a:lnTo>
                  <a:pt x="504" y="529"/>
                </a:lnTo>
                <a:lnTo>
                  <a:pt x="511" y="536"/>
                </a:lnTo>
                <a:lnTo>
                  <a:pt x="516" y="545"/>
                </a:lnTo>
                <a:lnTo>
                  <a:pt x="518" y="551"/>
                </a:lnTo>
                <a:lnTo>
                  <a:pt x="518" y="551"/>
                </a:lnTo>
                <a:lnTo>
                  <a:pt x="517" y="557"/>
                </a:lnTo>
                <a:lnTo>
                  <a:pt x="513" y="566"/>
                </a:lnTo>
                <a:lnTo>
                  <a:pt x="509" y="573"/>
                </a:lnTo>
                <a:lnTo>
                  <a:pt x="505" y="578"/>
                </a:lnTo>
                <a:lnTo>
                  <a:pt x="505" y="578"/>
                </a:lnTo>
                <a:lnTo>
                  <a:pt x="498" y="579"/>
                </a:lnTo>
                <a:lnTo>
                  <a:pt x="484" y="580"/>
                </a:lnTo>
                <a:lnTo>
                  <a:pt x="476" y="580"/>
                </a:lnTo>
                <a:lnTo>
                  <a:pt x="467" y="583"/>
                </a:lnTo>
                <a:lnTo>
                  <a:pt x="459" y="586"/>
                </a:lnTo>
                <a:lnTo>
                  <a:pt x="449" y="590"/>
                </a:lnTo>
                <a:lnTo>
                  <a:pt x="449" y="590"/>
                </a:lnTo>
                <a:lnTo>
                  <a:pt x="433" y="597"/>
                </a:lnTo>
                <a:lnTo>
                  <a:pt x="420" y="603"/>
                </a:lnTo>
                <a:lnTo>
                  <a:pt x="415" y="606"/>
                </a:lnTo>
                <a:lnTo>
                  <a:pt x="409" y="611"/>
                </a:lnTo>
                <a:lnTo>
                  <a:pt x="404" y="617"/>
                </a:lnTo>
                <a:lnTo>
                  <a:pt x="400" y="624"/>
                </a:lnTo>
                <a:lnTo>
                  <a:pt x="400" y="624"/>
                </a:lnTo>
                <a:lnTo>
                  <a:pt x="385" y="656"/>
                </a:lnTo>
                <a:lnTo>
                  <a:pt x="378" y="669"/>
                </a:lnTo>
                <a:lnTo>
                  <a:pt x="369" y="681"/>
                </a:lnTo>
                <a:lnTo>
                  <a:pt x="369" y="681"/>
                </a:lnTo>
                <a:lnTo>
                  <a:pt x="364" y="688"/>
                </a:lnTo>
                <a:lnTo>
                  <a:pt x="357" y="698"/>
                </a:lnTo>
                <a:lnTo>
                  <a:pt x="351" y="708"/>
                </a:lnTo>
                <a:lnTo>
                  <a:pt x="342" y="719"/>
                </a:lnTo>
                <a:lnTo>
                  <a:pt x="333" y="729"/>
                </a:lnTo>
                <a:lnTo>
                  <a:pt x="324" y="737"/>
                </a:lnTo>
                <a:lnTo>
                  <a:pt x="318" y="741"/>
                </a:lnTo>
                <a:lnTo>
                  <a:pt x="313" y="742"/>
                </a:lnTo>
                <a:lnTo>
                  <a:pt x="307" y="744"/>
                </a:lnTo>
                <a:lnTo>
                  <a:pt x="301" y="744"/>
                </a:lnTo>
                <a:lnTo>
                  <a:pt x="301" y="744"/>
                </a:lnTo>
                <a:lnTo>
                  <a:pt x="280" y="743"/>
                </a:lnTo>
                <a:lnTo>
                  <a:pt x="264" y="742"/>
                </a:lnTo>
                <a:lnTo>
                  <a:pt x="258" y="742"/>
                </a:lnTo>
                <a:lnTo>
                  <a:pt x="254" y="743"/>
                </a:lnTo>
                <a:lnTo>
                  <a:pt x="252" y="746"/>
                </a:lnTo>
                <a:lnTo>
                  <a:pt x="252" y="750"/>
                </a:lnTo>
                <a:lnTo>
                  <a:pt x="252" y="750"/>
                </a:lnTo>
                <a:lnTo>
                  <a:pt x="252" y="757"/>
                </a:lnTo>
                <a:lnTo>
                  <a:pt x="254" y="763"/>
                </a:lnTo>
                <a:lnTo>
                  <a:pt x="259" y="774"/>
                </a:lnTo>
                <a:lnTo>
                  <a:pt x="265" y="786"/>
                </a:lnTo>
                <a:lnTo>
                  <a:pt x="257" y="802"/>
                </a:lnTo>
                <a:lnTo>
                  <a:pt x="257" y="802"/>
                </a:lnTo>
                <a:lnTo>
                  <a:pt x="230" y="786"/>
                </a:lnTo>
                <a:lnTo>
                  <a:pt x="211" y="774"/>
                </a:lnTo>
                <a:lnTo>
                  <a:pt x="203" y="768"/>
                </a:lnTo>
                <a:lnTo>
                  <a:pt x="201" y="763"/>
                </a:lnTo>
                <a:lnTo>
                  <a:pt x="201" y="763"/>
                </a:lnTo>
                <a:lnTo>
                  <a:pt x="199" y="753"/>
                </a:lnTo>
                <a:lnTo>
                  <a:pt x="195" y="740"/>
                </a:lnTo>
                <a:lnTo>
                  <a:pt x="191" y="733"/>
                </a:lnTo>
                <a:lnTo>
                  <a:pt x="189" y="729"/>
                </a:lnTo>
                <a:lnTo>
                  <a:pt x="186" y="725"/>
                </a:lnTo>
                <a:lnTo>
                  <a:pt x="183" y="725"/>
                </a:lnTo>
                <a:lnTo>
                  <a:pt x="183" y="725"/>
                </a:lnTo>
                <a:lnTo>
                  <a:pt x="175" y="726"/>
                </a:lnTo>
                <a:lnTo>
                  <a:pt x="168" y="727"/>
                </a:lnTo>
                <a:lnTo>
                  <a:pt x="161" y="731"/>
                </a:lnTo>
                <a:lnTo>
                  <a:pt x="161" y="731"/>
                </a:lnTo>
                <a:lnTo>
                  <a:pt x="158" y="733"/>
                </a:lnTo>
                <a:lnTo>
                  <a:pt x="151" y="741"/>
                </a:lnTo>
                <a:lnTo>
                  <a:pt x="151" y="741"/>
                </a:lnTo>
                <a:lnTo>
                  <a:pt x="147" y="746"/>
                </a:lnTo>
                <a:lnTo>
                  <a:pt x="144" y="749"/>
                </a:lnTo>
                <a:lnTo>
                  <a:pt x="141" y="754"/>
                </a:lnTo>
                <a:lnTo>
                  <a:pt x="143" y="763"/>
                </a:lnTo>
                <a:lnTo>
                  <a:pt x="143" y="763"/>
                </a:lnTo>
                <a:close/>
                <a:moveTo>
                  <a:pt x="341" y="110"/>
                </a:moveTo>
                <a:lnTo>
                  <a:pt x="341" y="110"/>
                </a:lnTo>
                <a:lnTo>
                  <a:pt x="342" y="120"/>
                </a:lnTo>
                <a:lnTo>
                  <a:pt x="343" y="131"/>
                </a:lnTo>
                <a:lnTo>
                  <a:pt x="347" y="142"/>
                </a:lnTo>
                <a:lnTo>
                  <a:pt x="351" y="152"/>
                </a:lnTo>
                <a:lnTo>
                  <a:pt x="355" y="162"/>
                </a:lnTo>
                <a:lnTo>
                  <a:pt x="361" y="172"/>
                </a:lnTo>
                <a:lnTo>
                  <a:pt x="369" y="180"/>
                </a:lnTo>
                <a:lnTo>
                  <a:pt x="376" y="187"/>
                </a:lnTo>
                <a:lnTo>
                  <a:pt x="385" y="195"/>
                </a:lnTo>
                <a:lnTo>
                  <a:pt x="393" y="201"/>
                </a:lnTo>
                <a:lnTo>
                  <a:pt x="403" y="206"/>
                </a:lnTo>
                <a:lnTo>
                  <a:pt x="414" y="210"/>
                </a:lnTo>
                <a:lnTo>
                  <a:pt x="425" y="214"/>
                </a:lnTo>
                <a:lnTo>
                  <a:pt x="436" y="217"/>
                </a:lnTo>
                <a:lnTo>
                  <a:pt x="448" y="219"/>
                </a:lnTo>
                <a:lnTo>
                  <a:pt x="460" y="219"/>
                </a:lnTo>
                <a:lnTo>
                  <a:pt x="460" y="219"/>
                </a:lnTo>
                <a:lnTo>
                  <a:pt x="472" y="219"/>
                </a:lnTo>
                <a:lnTo>
                  <a:pt x="484" y="217"/>
                </a:lnTo>
                <a:lnTo>
                  <a:pt x="495" y="214"/>
                </a:lnTo>
                <a:lnTo>
                  <a:pt x="506" y="210"/>
                </a:lnTo>
                <a:lnTo>
                  <a:pt x="517" y="206"/>
                </a:lnTo>
                <a:lnTo>
                  <a:pt x="527" y="201"/>
                </a:lnTo>
                <a:lnTo>
                  <a:pt x="535" y="195"/>
                </a:lnTo>
                <a:lnTo>
                  <a:pt x="544" y="187"/>
                </a:lnTo>
                <a:lnTo>
                  <a:pt x="551" y="180"/>
                </a:lnTo>
                <a:lnTo>
                  <a:pt x="558" y="172"/>
                </a:lnTo>
                <a:lnTo>
                  <a:pt x="565" y="162"/>
                </a:lnTo>
                <a:lnTo>
                  <a:pt x="569" y="152"/>
                </a:lnTo>
                <a:lnTo>
                  <a:pt x="573" y="142"/>
                </a:lnTo>
                <a:lnTo>
                  <a:pt x="577" y="131"/>
                </a:lnTo>
                <a:lnTo>
                  <a:pt x="578" y="120"/>
                </a:lnTo>
                <a:lnTo>
                  <a:pt x="579" y="110"/>
                </a:lnTo>
                <a:lnTo>
                  <a:pt x="579" y="110"/>
                </a:lnTo>
                <a:lnTo>
                  <a:pt x="578" y="99"/>
                </a:lnTo>
                <a:lnTo>
                  <a:pt x="577" y="88"/>
                </a:lnTo>
                <a:lnTo>
                  <a:pt x="573" y="77"/>
                </a:lnTo>
                <a:lnTo>
                  <a:pt x="569" y="67"/>
                </a:lnTo>
                <a:lnTo>
                  <a:pt x="565" y="57"/>
                </a:lnTo>
                <a:lnTo>
                  <a:pt x="558" y="49"/>
                </a:lnTo>
                <a:lnTo>
                  <a:pt x="551" y="40"/>
                </a:lnTo>
                <a:lnTo>
                  <a:pt x="544" y="32"/>
                </a:lnTo>
                <a:lnTo>
                  <a:pt x="535" y="26"/>
                </a:lnTo>
                <a:lnTo>
                  <a:pt x="527" y="18"/>
                </a:lnTo>
                <a:lnTo>
                  <a:pt x="517" y="13"/>
                </a:lnTo>
                <a:lnTo>
                  <a:pt x="506" y="9"/>
                </a:lnTo>
                <a:lnTo>
                  <a:pt x="495" y="5"/>
                </a:lnTo>
                <a:lnTo>
                  <a:pt x="484" y="3"/>
                </a:lnTo>
                <a:lnTo>
                  <a:pt x="472" y="0"/>
                </a:lnTo>
                <a:lnTo>
                  <a:pt x="460" y="0"/>
                </a:lnTo>
                <a:lnTo>
                  <a:pt x="460" y="0"/>
                </a:lnTo>
                <a:lnTo>
                  <a:pt x="448" y="0"/>
                </a:lnTo>
                <a:lnTo>
                  <a:pt x="436" y="3"/>
                </a:lnTo>
                <a:lnTo>
                  <a:pt x="425" y="5"/>
                </a:lnTo>
                <a:lnTo>
                  <a:pt x="414" y="9"/>
                </a:lnTo>
                <a:lnTo>
                  <a:pt x="403" y="13"/>
                </a:lnTo>
                <a:lnTo>
                  <a:pt x="393" y="18"/>
                </a:lnTo>
                <a:lnTo>
                  <a:pt x="385" y="26"/>
                </a:lnTo>
                <a:lnTo>
                  <a:pt x="376" y="32"/>
                </a:lnTo>
                <a:lnTo>
                  <a:pt x="369" y="40"/>
                </a:lnTo>
                <a:lnTo>
                  <a:pt x="361" y="49"/>
                </a:lnTo>
                <a:lnTo>
                  <a:pt x="355" y="57"/>
                </a:lnTo>
                <a:lnTo>
                  <a:pt x="351" y="67"/>
                </a:lnTo>
                <a:lnTo>
                  <a:pt x="347" y="77"/>
                </a:lnTo>
                <a:lnTo>
                  <a:pt x="343" y="88"/>
                </a:lnTo>
                <a:lnTo>
                  <a:pt x="342" y="99"/>
                </a:lnTo>
                <a:lnTo>
                  <a:pt x="341" y="110"/>
                </a:lnTo>
                <a:lnTo>
                  <a:pt x="341" y="1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13">
            <a:extLst>
              <a:ext uri="{FF2B5EF4-FFF2-40B4-BE49-F238E27FC236}">
                <a16:creationId xmlns:a16="http://schemas.microsoft.com/office/drawing/2014/main" id="{26090919-0B3F-4624-8EDA-0D4B6C9CF8A0}"/>
              </a:ext>
            </a:extLst>
          </p:cNvPr>
          <p:cNvSpPr>
            <a:spLocks noEditPoints="1"/>
          </p:cNvSpPr>
          <p:nvPr/>
        </p:nvSpPr>
        <p:spPr bwMode="auto">
          <a:xfrm>
            <a:off x="6202064" y="839272"/>
            <a:ext cx="1419720" cy="1554614"/>
          </a:xfrm>
          <a:custGeom>
            <a:avLst/>
            <a:gdLst>
              <a:gd name="T0" fmla="*/ 349 w 1284"/>
              <a:gd name="T1" fmla="*/ 207 h 1406"/>
              <a:gd name="T2" fmla="*/ 227 w 1284"/>
              <a:gd name="T3" fmla="*/ 256 h 1406"/>
              <a:gd name="T4" fmla="*/ 103 w 1284"/>
              <a:gd name="T5" fmla="*/ 370 h 1406"/>
              <a:gd name="T6" fmla="*/ 11 w 1284"/>
              <a:gd name="T7" fmla="*/ 467 h 1406"/>
              <a:gd name="T8" fmla="*/ 2 w 1284"/>
              <a:gd name="T9" fmla="*/ 669 h 1406"/>
              <a:gd name="T10" fmla="*/ 0 w 1284"/>
              <a:gd name="T11" fmla="*/ 740 h 1406"/>
              <a:gd name="T12" fmla="*/ 42 w 1284"/>
              <a:gd name="T13" fmla="*/ 779 h 1406"/>
              <a:gd name="T14" fmla="*/ 81 w 1284"/>
              <a:gd name="T15" fmla="*/ 758 h 1406"/>
              <a:gd name="T16" fmla="*/ 80 w 1284"/>
              <a:gd name="T17" fmla="*/ 709 h 1406"/>
              <a:gd name="T18" fmla="*/ 62 w 1284"/>
              <a:gd name="T19" fmla="*/ 685 h 1406"/>
              <a:gd name="T20" fmla="*/ 81 w 1284"/>
              <a:gd name="T21" fmla="*/ 511 h 1406"/>
              <a:gd name="T22" fmla="*/ 187 w 1284"/>
              <a:gd name="T23" fmla="*/ 511 h 1406"/>
              <a:gd name="T24" fmla="*/ 190 w 1284"/>
              <a:gd name="T25" fmla="*/ 578 h 1406"/>
              <a:gd name="T26" fmla="*/ 158 w 1284"/>
              <a:gd name="T27" fmla="*/ 690 h 1406"/>
              <a:gd name="T28" fmla="*/ 271 w 1284"/>
              <a:gd name="T29" fmla="*/ 920 h 1406"/>
              <a:gd name="T30" fmla="*/ 387 w 1284"/>
              <a:gd name="T31" fmla="*/ 1054 h 1406"/>
              <a:gd name="T32" fmla="*/ 405 w 1284"/>
              <a:gd name="T33" fmla="*/ 1331 h 1406"/>
              <a:gd name="T34" fmla="*/ 409 w 1284"/>
              <a:gd name="T35" fmla="*/ 1404 h 1406"/>
              <a:gd name="T36" fmla="*/ 531 w 1284"/>
              <a:gd name="T37" fmla="*/ 1401 h 1406"/>
              <a:gd name="T38" fmla="*/ 625 w 1284"/>
              <a:gd name="T39" fmla="*/ 1388 h 1406"/>
              <a:gd name="T40" fmla="*/ 579 w 1284"/>
              <a:gd name="T41" fmla="*/ 1348 h 1406"/>
              <a:gd name="T42" fmla="*/ 500 w 1284"/>
              <a:gd name="T43" fmla="*/ 1296 h 1406"/>
              <a:gd name="T44" fmla="*/ 492 w 1284"/>
              <a:gd name="T45" fmla="*/ 1246 h 1406"/>
              <a:gd name="T46" fmla="*/ 519 w 1284"/>
              <a:gd name="T47" fmla="*/ 1048 h 1406"/>
              <a:gd name="T48" fmla="*/ 464 w 1284"/>
              <a:gd name="T49" fmla="*/ 909 h 1406"/>
              <a:gd name="T50" fmla="*/ 535 w 1284"/>
              <a:gd name="T51" fmla="*/ 897 h 1406"/>
              <a:gd name="T52" fmla="*/ 966 w 1284"/>
              <a:gd name="T53" fmla="*/ 1220 h 1406"/>
              <a:gd name="T54" fmla="*/ 1017 w 1284"/>
              <a:gd name="T55" fmla="*/ 1310 h 1406"/>
              <a:gd name="T56" fmla="*/ 1164 w 1284"/>
              <a:gd name="T57" fmla="*/ 1280 h 1406"/>
              <a:gd name="T58" fmla="*/ 1197 w 1284"/>
              <a:gd name="T59" fmla="*/ 1238 h 1406"/>
              <a:gd name="T60" fmla="*/ 1126 w 1284"/>
              <a:gd name="T61" fmla="*/ 1219 h 1406"/>
              <a:gd name="T62" fmla="*/ 1069 w 1284"/>
              <a:gd name="T63" fmla="*/ 1197 h 1406"/>
              <a:gd name="T64" fmla="*/ 1045 w 1284"/>
              <a:gd name="T65" fmla="*/ 1193 h 1406"/>
              <a:gd name="T66" fmla="*/ 942 w 1284"/>
              <a:gd name="T67" fmla="*/ 1050 h 1406"/>
              <a:gd name="T68" fmla="*/ 857 w 1284"/>
              <a:gd name="T69" fmla="*/ 910 h 1406"/>
              <a:gd name="T70" fmla="*/ 467 w 1284"/>
              <a:gd name="T71" fmla="*/ 550 h 1406"/>
              <a:gd name="T72" fmla="*/ 570 w 1284"/>
              <a:gd name="T73" fmla="*/ 514 h 1406"/>
              <a:gd name="T74" fmla="*/ 558 w 1284"/>
              <a:gd name="T75" fmla="*/ 550 h 1406"/>
              <a:gd name="T76" fmla="*/ 535 w 1284"/>
              <a:gd name="T77" fmla="*/ 595 h 1406"/>
              <a:gd name="T78" fmla="*/ 573 w 1284"/>
              <a:gd name="T79" fmla="*/ 632 h 1406"/>
              <a:gd name="T80" fmla="*/ 643 w 1284"/>
              <a:gd name="T81" fmla="*/ 610 h 1406"/>
              <a:gd name="T82" fmla="*/ 655 w 1284"/>
              <a:gd name="T83" fmla="*/ 545 h 1406"/>
              <a:gd name="T84" fmla="*/ 608 w 1284"/>
              <a:gd name="T85" fmla="*/ 431 h 1406"/>
              <a:gd name="T86" fmla="*/ 563 w 1284"/>
              <a:gd name="T87" fmla="*/ 298 h 1406"/>
              <a:gd name="T88" fmla="*/ 544 w 1284"/>
              <a:gd name="T89" fmla="*/ 239 h 1406"/>
              <a:gd name="T90" fmla="*/ 627 w 1284"/>
              <a:gd name="T91" fmla="*/ 131 h 1406"/>
              <a:gd name="T92" fmla="*/ 586 w 1284"/>
              <a:gd name="T93" fmla="*/ 8 h 1406"/>
              <a:gd name="T94" fmla="*/ 512 w 1284"/>
              <a:gd name="T95" fmla="*/ 5 h 1406"/>
              <a:gd name="T96" fmla="*/ 491 w 1284"/>
              <a:gd name="T97" fmla="*/ 14 h 1406"/>
              <a:gd name="T98" fmla="*/ 457 w 1284"/>
              <a:gd name="T99" fmla="*/ 33 h 1406"/>
              <a:gd name="T100" fmla="*/ 434 w 1284"/>
              <a:gd name="T101" fmla="*/ 73 h 1406"/>
              <a:gd name="T102" fmla="*/ 412 w 1284"/>
              <a:gd name="T103" fmla="*/ 86 h 1406"/>
              <a:gd name="T104" fmla="*/ 407 w 1284"/>
              <a:gd name="T105" fmla="*/ 126 h 1406"/>
              <a:gd name="T106" fmla="*/ 1041 w 1284"/>
              <a:gd name="T107" fmla="*/ 868 h 1406"/>
              <a:gd name="T108" fmla="*/ 1069 w 1284"/>
              <a:gd name="T109" fmla="*/ 933 h 1406"/>
              <a:gd name="T110" fmla="*/ 1150 w 1284"/>
              <a:gd name="T111" fmla="*/ 970 h 1406"/>
              <a:gd name="T112" fmla="*/ 1231 w 1284"/>
              <a:gd name="T113" fmla="*/ 953 h 1406"/>
              <a:gd name="T114" fmla="*/ 1282 w 1284"/>
              <a:gd name="T115" fmla="*/ 888 h 1406"/>
              <a:gd name="T116" fmla="*/ 1270 w 1284"/>
              <a:gd name="T117" fmla="*/ 818 h 1406"/>
              <a:gd name="T118" fmla="*/ 1199 w 1284"/>
              <a:gd name="T119" fmla="*/ 769 h 1406"/>
              <a:gd name="T120" fmla="*/ 1115 w 1284"/>
              <a:gd name="T121" fmla="*/ 773 h 1406"/>
              <a:gd name="T122" fmla="*/ 1051 w 1284"/>
              <a:gd name="T123" fmla="*/ 827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84" h="1406">
                <a:moveTo>
                  <a:pt x="396" y="189"/>
                </a:moveTo>
                <a:lnTo>
                  <a:pt x="383" y="203"/>
                </a:lnTo>
                <a:lnTo>
                  <a:pt x="383" y="203"/>
                </a:lnTo>
                <a:lnTo>
                  <a:pt x="368" y="202"/>
                </a:lnTo>
                <a:lnTo>
                  <a:pt x="357" y="203"/>
                </a:lnTo>
                <a:lnTo>
                  <a:pt x="353" y="205"/>
                </a:lnTo>
                <a:lnTo>
                  <a:pt x="349" y="207"/>
                </a:lnTo>
                <a:lnTo>
                  <a:pt x="349" y="207"/>
                </a:lnTo>
                <a:lnTo>
                  <a:pt x="343" y="211"/>
                </a:lnTo>
                <a:lnTo>
                  <a:pt x="332" y="214"/>
                </a:lnTo>
                <a:lnTo>
                  <a:pt x="303" y="224"/>
                </a:lnTo>
                <a:lnTo>
                  <a:pt x="271" y="234"/>
                </a:lnTo>
                <a:lnTo>
                  <a:pt x="258" y="239"/>
                </a:lnTo>
                <a:lnTo>
                  <a:pt x="249" y="244"/>
                </a:lnTo>
                <a:lnTo>
                  <a:pt x="249" y="244"/>
                </a:lnTo>
                <a:lnTo>
                  <a:pt x="227" y="256"/>
                </a:lnTo>
                <a:lnTo>
                  <a:pt x="220" y="261"/>
                </a:lnTo>
                <a:lnTo>
                  <a:pt x="213" y="268"/>
                </a:lnTo>
                <a:lnTo>
                  <a:pt x="213" y="268"/>
                </a:lnTo>
                <a:lnTo>
                  <a:pt x="173" y="312"/>
                </a:lnTo>
                <a:lnTo>
                  <a:pt x="147" y="337"/>
                </a:lnTo>
                <a:lnTo>
                  <a:pt x="131" y="353"/>
                </a:lnTo>
                <a:lnTo>
                  <a:pt x="131" y="353"/>
                </a:lnTo>
                <a:lnTo>
                  <a:pt x="103" y="370"/>
                </a:lnTo>
                <a:lnTo>
                  <a:pt x="85" y="382"/>
                </a:lnTo>
                <a:lnTo>
                  <a:pt x="102" y="403"/>
                </a:lnTo>
                <a:lnTo>
                  <a:pt x="102" y="403"/>
                </a:lnTo>
                <a:lnTo>
                  <a:pt x="60" y="432"/>
                </a:lnTo>
                <a:lnTo>
                  <a:pt x="29" y="454"/>
                </a:lnTo>
                <a:lnTo>
                  <a:pt x="17" y="463"/>
                </a:lnTo>
                <a:lnTo>
                  <a:pt x="11" y="467"/>
                </a:lnTo>
                <a:lnTo>
                  <a:pt x="11" y="467"/>
                </a:lnTo>
                <a:lnTo>
                  <a:pt x="10" y="471"/>
                </a:lnTo>
                <a:lnTo>
                  <a:pt x="8" y="480"/>
                </a:lnTo>
                <a:lnTo>
                  <a:pt x="6" y="503"/>
                </a:lnTo>
                <a:lnTo>
                  <a:pt x="2" y="572"/>
                </a:lnTo>
                <a:lnTo>
                  <a:pt x="1" y="639"/>
                </a:lnTo>
                <a:lnTo>
                  <a:pt x="1" y="661"/>
                </a:lnTo>
                <a:lnTo>
                  <a:pt x="2" y="669"/>
                </a:lnTo>
                <a:lnTo>
                  <a:pt x="2" y="669"/>
                </a:lnTo>
                <a:lnTo>
                  <a:pt x="2" y="672"/>
                </a:lnTo>
                <a:lnTo>
                  <a:pt x="4" y="678"/>
                </a:lnTo>
                <a:lnTo>
                  <a:pt x="4" y="696"/>
                </a:lnTo>
                <a:lnTo>
                  <a:pt x="2" y="714"/>
                </a:lnTo>
                <a:lnTo>
                  <a:pt x="1" y="726"/>
                </a:lnTo>
                <a:lnTo>
                  <a:pt x="1" y="726"/>
                </a:lnTo>
                <a:lnTo>
                  <a:pt x="0" y="733"/>
                </a:lnTo>
                <a:lnTo>
                  <a:pt x="0" y="740"/>
                </a:lnTo>
                <a:lnTo>
                  <a:pt x="1" y="746"/>
                </a:lnTo>
                <a:lnTo>
                  <a:pt x="5" y="752"/>
                </a:lnTo>
                <a:lnTo>
                  <a:pt x="5" y="752"/>
                </a:lnTo>
                <a:lnTo>
                  <a:pt x="12" y="758"/>
                </a:lnTo>
                <a:lnTo>
                  <a:pt x="24" y="768"/>
                </a:lnTo>
                <a:lnTo>
                  <a:pt x="35" y="775"/>
                </a:lnTo>
                <a:lnTo>
                  <a:pt x="42" y="779"/>
                </a:lnTo>
                <a:lnTo>
                  <a:pt x="42" y="779"/>
                </a:lnTo>
                <a:lnTo>
                  <a:pt x="66" y="776"/>
                </a:lnTo>
                <a:lnTo>
                  <a:pt x="81" y="774"/>
                </a:lnTo>
                <a:lnTo>
                  <a:pt x="86" y="773"/>
                </a:lnTo>
                <a:lnTo>
                  <a:pt x="87" y="770"/>
                </a:lnTo>
                <a:lnTo>
                  <a:pt x="87" y="770"/>
                </a:lnTo>
                <a:lnTo>
                  <a:pt x="86" y="765"/>
                </a:lnTo>
                <a:lnTo>
                  <a:pt x="85" y="762"/>
                </a:lnTo>
                <a:lnTo>
                  <a:pt x="81" y="758"/>
                </a:lnTo>
                <a:lnTo>
                  <a:pt x="90" y="748"/>
                </a:lnTo>
                <a:lnTo>
                  <a:pt x="81" y="742"/>
                </a:lnTo>
                <a:lnTo>
                  <a:pt x="62" y="736"/>
                </a:lnTo>
                <a:lnTo>
                  <a:pt x="63" y="717"/>
                </a:lnTo>
                <a:lnTo>
                  <a:pt x="63" y="717"/>
                </a:lnTo>
                <a:lnTo>
                  <a:pt x="70" y="714"/>
                </a:lnTo>
                <a:lnTo>
                  <a:pt x="77" y="713"/>
                </a:lnTo>
                <a:lnTo>
                  <a:pt x="80" y="709"/>
                </a:lnTo>
                <a:lnTo>
                  <a:pt x="80" y="709"/>
                </a:lnTo>
                <a:lnTo>
                  <a:pt x="81" y="707"/>
                </a:lnTo>
                <a:lnTo>
                  <a:pt x="83" y="705"/>
                </a:lnTo>
                <a:lnTo>
                  <a:pt x="80" y="700"/>
                </a:lnTo>
                <a:lnTo>
                  <a:pt x="77" y="695"/>
                </a:lnTo>
                <a:lnTo>
                  <a:pt x="72" y="691"/>
                </a:lnTo>
                <a:lnTo>
                  <a:pt x="72" y="691"/>
                </a:lnTo>
                <a:lnTo>
                  <a:pt x="62" y="685"/>
                </a:lnTo>
                <a:lnTo>
                  <a:pt x="58" y="683"/>
                </a:lnTo>
                <a:lnTo>
                  <a:pt x="58" y="683"/>
                </a:lnTo>
                <a:lnTo>
                  <a:pt x="58" y="624"/>
                </a:lnTo>
                <a:lnTo>
                  <a:pt x="58" y="624"/>
                </a:lnTo>
                <a:lnTo>
                  <a:pt x="62" y="601"/>
                </a:lnTo>
                <a:lnTo>
                  <a:pt x="70" y="561"/>
                </a:lnTo>
                <a:lnTo>
                  <a:pt x="79" y="523"/>
                </a:lnTo>
                <a:lnTo>
                  <a:pt x="81" y="511"/>
                </a:lnTo>
                <a:lnTo>
                  <a:pt x="84" y="506"/>
                </a:lnTo>
                <a:lnTo>
                  <a:pt x="84" y="506"/>
                </a:lnTo>
                <a:lnTo>
                  <a:pt x="186" y="438"/>
                </a:lnTo>
                <a:lnTo>
                  <a:pt x="186" y="438"/>
                </a:lnTo>
                <a:lnTo>
                  <a:pt x="185" y="472"/>
                </a:lnTo>
                <a:lnTo>
                  <a:pt x="185" y="498"/>
                </a:lnTo>
                <a:lnTo>
                  <a:pt x="186" y="506"/>
                </a:lnTo>
                <a:lnTo>
                  <a:pt x="187" y="511"/>
                </a:lnTo>
                <a:lnTo>
                  <a:pt x="187" y="511"/>
                </a:lnTo>
                <a:lnTo>
                  <a:pt x="190" y="516"/>
                </a:lnTo>
                <a:lnTo>
                  <a:pt x="192" y="523"/>
                </a:lnTo>
                <a:lnTo>
                  <a:pt x="193" y="531"/>
                </a:lnTo>
                <a:lnTo>
                  <a:pt x="195" y="539"/>
                </a:lnTo>
                <a:lnTo>
                  <a:pt x="195" y="539"/>
                </a:lnTo>
                <a:lnTo>
                  <a:pt x="193" y="553"/>
                </a:lnTo>
                <a:lnTo>
                  <a:pt x="190" y="578"/>
                </a:lnTo>
                <a:lnTo>
                  <a:pt x="184" y="606"/>
                </a:lnTo>
                <a:lnTo>
                  <a:pt x="180" y="619"/>
                </a:lnTo>
                <a:lnTo>
                  <a:pt x="175" y="632"/>
                </a:lnTo>
                <a:lnTo>
                  <a:pt x="175" y="632"/>
                </a:lnTo>
                <a:lnTo>
                  <a:pt x="168" y="653"/>
                </a:lnTo>
                <a:lnTo>
                  <a:pt x="162" y="671"/>
                </a:lnTo>
                <a:lnTo>
                  <a:pt x="159" y="683"/>
                </a:lnTo>
                <a:lnTo>
                  <a:pt x="158" y="690"/>
                </a:lnTo>
                <a:lnTo>
                  <a:pt x="158" y="690"/>
                </a:lnTo>
                <a:lnTo>
                  <a:pt x="158" y="692"/>
                </a:lnTo>
                <a:lnTo>
                  <a:pt x="160" y="696"/>
                </a:lnTo>
                <a:lnTo>
                  <a:pt x="168" y="705"/>
                </a:lnTo>
                <a:lnTo>
                  <a:pt x="179" y="714"/>
                </a:lnTo>
                <a:lnTo>
                  <a:pt x="249" y="870"/>
                </a:lnTo>
                <a:lnTo>
                  <a:pt x="249" y="870"/>
                </a:lnTo>
                <a:lnTo>
                  <a:pt x="271" y="920"/>
                </a:lnTo>
                <a:lnTo>
                  <a:pt x="287" y="954"/>
                </a:lnTo>
                <a:lnTo>
                  <a:pt x="294" y="965"/>
                </a:lnTo>
                <a:lnTo>
                  <a:pt x="297" y="968"/>
                </a:lnTo>
                <a:lnTo>
                  <a:pt x="298" y="970"/>
                </a:lnTo>
                <a:lnTo>
                  <a:pt x="298" y="970"/>
                </a:lnTo>
                <a:lnTo>
                  <a:pt x="308" y="966"/>
                </a:lnTo>
                <a:lnTo>
                  <a:pt x="312" y="965"/>
                </a:lnTo>
                <a:lnTo>
                  <a:pt x="387" y="1054"/>
                </a:lnTo>
                <a:lnTo>
                  <a:pt x="415" y="1324"/>
                </a:lnTo>
                <a:lnTo>
                  <a:pt x="415" y="1324"/>
                </a:lnTo>
                <a:lnTo>
                  <a:pt x="410" y="1322"/>
                </a:lnTo>
                <a:lnTo>
                  <a:pt x="406" y="1322"/>
                </a:lnTo>
                <a:lnTo>
                  <a:pt x="405" y="1324"/>
                </a:lnTo>
                <a:lnTo>
                  <a:pt x="405" y="1326"/>
                </a:lnTo>
                <a:lnTo>
                  <a:pt x="405" y="1326"/>
                </a:lnTo>
                <a:lnTo>
                  <a:pt x="405" y="1331"/>
                </a:lnTo>
                <a:lnTo>
                  <a:pt x="406" y="1336"/>
                </a:lnTo>
                <a:lnTo>
                  <a:pt x="407" y="1341"/>
                </a:lnTo>
                <a:lnTo>
                  <a:pt x="407" y="1348"/>
                </a:lnTo>
                <a:lnTo>
                  <a:pt x="407" y="1348"/>
                </a:lnTo>
                <a:lnTo>
                  <a:pt x="406" y="1377"/>
                </a:lnTo>
                <a:lnTo>
                  <a:pt x="406" y="1393"/>
                </a:lnTo>
                <a:lnTo>
                  <a:pt x="407" y="1399"/>
                </a:lnTo>
                <a:lnTo>
                  <a:pt x="409" y="1404"/>
                </a:lnTo>
                <a:lnTo>
                  <a:pt x="409" y="1404"/>
                </a:lnTo>
                <a:lnTo>
                  <a:pt x="411" y="1405"/>
                </a:lnTo>
                <a:lnTo>
                  <a:pt x="415" y="1405"/>
                </a:lnTo>
                <a:lnTo>
                  <a:pt x="424" y="1406"/>
                </a:lnTo>
                <a:lnTo>
                  <a:pt x="454" y="1405"/>
                </a:lnTo>
                <a:lnTo>
                  <a:pt x="507" y="1401"/>
                </a:lnTo>
                <a:lnTo>
                  <a:pt x="507" y="1401"/>
                </a:lnTo>
                <a:lnTo>
                  <a:pt x="531" y="1401"/>
                </a:lnTo>
                <a:lnTo>
                  <a:pt x="565" y="1403"/>
                </a:lnTo>
                <a:lnTo>
                  <a:pt x="584" y="1403"/>
                </a:lnTo>
                <a:lnTo>
                  <a:pt x="599" y="1403"/>
                </a:lnTo>
                <a:lnTo>
                  <a:pt x="612" y="1400"/>
                </a:lnTo>
                <a:lnTo>
                  <a:pt x="615" y="1399"/>
                </a:lnTo>
                <a:lnTo>
                  <a:pt x="619" y="1397"/>
                </a:lnTo>
                <a:lnTo>
                  <a:pt x="619" y="1397"/>
                </a:lnTo>
                <a:lnTo>
                  <a:pt x="625" y="1388"/>
                </a:lnTo>
                <a:lnTo>
                  <a:pt x="627" y="1380"/>
                </a:lnTo>
                <a:lnTo>
                  <a:pt x="627" y="1375"/>
                </a:lnTo>
                <a:lnTo>
                  <a:pt x="626" y="1373"/>
                </a:lnTo>
                <a:lnTo>
                  <a:pt x="625" y="1372"/>
                </a:lnTo>
                <a:lnTo>
                  <a:pt x="625" y="1372"/>
                </a:lnTo>
                <a:lnTo>
                  <a:pt x="603" y="1360"/>
                </a:lnTo>
                <a:lnTo>
                  <a:pt x="579" y="1348"/>
                </a:lnTo>
                <a:lnTo>
                  <a:pt x="579" y="1348"/>
                </a:lnTo>
                <a:lnTo>
                  <a:pt x="534" y="1326"/>
                </a:lnTo>
                <a:lnTo>
                  <a:pt x="507" y="1313"/>
                </a:lnTo>
                <a:lnTo>
                  <a:pt x="507" y="1313"/>
                </a:lnTo>
                <a:lnTo>
                  <a:pt x="506" y="1305"/>
                </a:lnTo>
                <a:lnTo>
                  <a:pt x="505" y="1299"/>
                </a:lnTo>
                <a:lnTo>
                  <a:pt x="502" y="1297"/>
                </a:lnTo>
                <a:lnTo>
                  <a:pt x="500" y="1296"/>
                </a:lnTo>
                <a:lnTo>
                  <a:pt x="500" y="1296"/>
                </a:lnTo>
                <a:lnTo>
                  <a:pt x="497" y="1297"/>
                </a:lnTo>
                <a:lnTo>
                  <a:pt x="495" y="1298"/>
                </a:lnTo>
                <a:lnTo>
                  <a:pt x="492" y="1301"/>
                </a:lnTo>
                <a:lnTo>
                  <a:pt x="491" y="1301"/>
                </a:lnTo>
                <a:lnTo>
                  <a:pt x="491" y="1298"/>
                </a:lnTo>
                <a:lnTo>
                  <a:pt x="490" y="1286"/>
                </a:lnTo>
                <a:lnTo>
                  <a:pt x="490" y="1286"/>
                </a:lnTo>
                <a:lnTo>
                  <a:pt x="492" y="1246"/>
                </a:lnTo>
                <a:lnTo>
                  <a:pt x="499" y="1186"/>
                </a:lnTo>
                <a:lnTo>
                  <a:pt x="507" y="1101"/>
                </a:lnTo>
                <a:lnTo>
                  <a:pt x="507" y="1101"/>
                </a:lnTo>
                <a:lnTo>
                  <a:pt x="508" y="1091"/>
                </a:lnTo>
                <a:lnTo>
                  <a:pt x="512" y="1080"/>
                </a:lnTo>
                <a:lnTo>
                  <a:pt x="518" y="1058"/>
                </a:lnTo>
                <a:lnTo>
                  <a:pt x="518" y="1058"/>
                </a:lnTo>
                <a:lnTo>
                  <a:pt x="519" y="1048"/>
                </a:lnTo>
                <a:lnTo>
                  <a:pt x="520" y="1033"/>
                </a:lnTo>
                <a:lnTo>
                  <a:pt x="519" y="1017"/>
                </a:lnTo>
                <a:lnTo>
                  <a:pt x="518" y="1004"/>
                </a:lnTo>
                <a:lnTo>
                  <a:pt x="518" y="1004"/>
                </a:lnTo>
                <a:lnTo>
                  <a:pt x="516" y="995"/>
                </a:lnTo>
                <a:lnTo>
                  <a:pt x="509" y="982"/>
                </a:lnTo>
                <a:lnTo>
                  <a:pt x="490" y="950"/>
                </a:lnTo>
                <a:lnTo>
                  <a:pt x="464" y="909"/>
                </a:lnTo>
                <a:lnTo>
                  <a:pt x="509" y="913"/>
                </a:lnTo>
                <a:lnTo>
                  <a:pt x="509" y="913"/>
                </a:lnTo>
                <a:lnTo>
                  <a:pt x="512" y="910"/>
                </a:lnTo>
                <a:lnTo>
                  <a:pt x="517" y="904"/>
                </a:lnTo>
                <a:lnTo>
                  <a:pt x="520" y="900"/>
                </a:lnTo>
                <a:lnTo>
                  <a:pt x="524" y="898"/>
                </a:lnTo>
                <a:lnTo>
                  <a:pt x="529" y="897"/>
                </a:lnTo>
                <a:lnTo>
                  <a:pt x="535" y="897"/>
                </a:lnTo>
                <a:lnTo>
                  <a:pt x="535" y="897"/>
                </a:lnTo>
                <a:lnTo>
                  <a:pt x="590" y="906"/>
                </a:lnTo>
                <a:lnTo>
                  <a:pt x="604" y="888"/>
                </a:lnTo>
                <a:lnTo>
                  <a:pt x="717" y="936"/>
                </a:lnTo>
                <a:lnTo>
                  <a:pt x="959" y="1201"/>
                </a:lnTo>
                <a:lnTo>
                  <a:pt x="959" y="1201"/>
                </a:lnTo>
                <a:lnTo>
                  <a:pt x="966" y="1220"/>
                </a:lnTo>
                <a:lnTo>
                  <a:pt x="966" y="1220"/>
                </a:lnTo>
                <a:lnTo>
                  <a:pt x="981" y="1254"/>
                </a:lnTo>
                <a:lnTo>
                  <a:pt x="1000" y="1290"/>
                </a:lnTo>
                <a:lnTo>
                  <a:pt x="1000" y="1290"/>
                </a:lnTo>
                <a:lnTo>
                  <a:pt x="1004" y="1299"/>
                </a:lnTo>
                <a:lnTo>
                  <a:pt x="1008" y="1305"/>
                </a:lnTo>
                <a:lnTo>
                  <a:pt x="1012" y="1309"/>
                </a:lnTo>
                <a:lnTo>
                  <a:pt x="1012" y="1309"/>
                </a:lnTo>
                <a:lnTo>
                  <a:pt x="1017" y="1310"/>
                </a:lnTo>
                <a:lnTo>
                  <a:pt x="1026" y="1310"/>
                </a:lnTo>
                <a:lnTo>
                  <a:pt x="1053" y="1307"/>
                </a:lnTo>
                <a:lnTo>
                  <a:pt x="1080" y="1304"/>
                </a:lnTo>
                <a:lnTo>
                  <a:pt x="1094" y="1301"/>
                </a:lnTo>
                <a:lnTo>
                  <a:pt x="1094" y="1301"/>
                </a:lnTo>
                <a:lnTo>
                  <a:pt x="1111" y="1296"/>
                </a:lnTo>
                <a:lnTo>
                  <a:pt x="1146" y="1286"/>
                </a:lnTo>
                <a:lnTo>
                  <a:pt x="1164" y="1280"/>
                </a:lnTo>
                <a:lnTo>
                  <a:pt x="1180" y="1273"/>
                </a:lnTo>
                <a:lnTo>
                  <a:pt x="1186" y="1269"/>
                </a:lnTo>
                <a:lnTo>
                  <a:pt x="1191" y="1265"/>
                </a:lnTo>
                <a:lnTo>
                  <a:pt x="1194" y="1262"/>
                </a:lnTo>
                <a:lnTo>
                  <a:pt x="1195" y="1258"/>
                </a:lnTo>
                <a:lnTo>
                  <a:pt x="1195" y="1258"/>
                </a:lnTo>
                <a:lnTo>
                  <a:pt x="1197" y="1246"/>
                </a:lnTo>
                <a:lnTo>
                  <a:pt x="1197" y="1238"/>
                </a:lnTo>
                <a:lnTo>
                  <a:pt x="1195" y="1237"/>
                </a:lnTo>
                <a:lnTo>
                  <a:pt x="1194" y="1236"/>
                </a:lnTo>
                <a:lnTo>
                  <a:pt x="1188" y="1235"/>
                </a:lnTo>
                <a:lnTo>
                  <a:pt x="1188" y="1235"/>
                </a:lnTo>
                <a:lnTo>
                  <a:pt x="1176" y="1232"/>
                </a:lnTo>
                <a:lnTo>
                  <a:pt x="1158" y="1228"/>
                </a:lnTo>
                <a:lnTo>
                  <a:pt x="1139" y="1221"/>
                </a:lnTo>
                <a:lnTo>
                  <a:pt x="1126" y="1219"/>
                </a:lnTo>
                <a:lnTo>
                  <a:pt x="1126" y="1219"/>
                </a:lnTo>
                <a:lnTo>
                  <a:pt x="1116" y="1218"/>
                </a:lnTo>
                <a:lnTo>
                  <a:pt x="1105" y="1215"/>
                </a:lnTo>
                <a:lnTo>
                  <a:pt x="1094" y="1212"/>
                </a:lnTo>
                <a:lnTo>
                  <a:pt x="1084" y="1208"/>
                </a:lnTo>
                <a:lnTo>
                  <a:pt x="1084" y="1208"/>
                </a:lnTo>
                <a:lnTo>
                  <a:pt x="1075" y="1202"/>
                </a:lnTo>
                <a:lnTo>
                  <a:pt x="1069" y="1197"/>
                </a:lnTo>
                <a:lnTo>
                  <a:pt x="1064" y="1195"/>
                </a:lnTo>
                <a:lnTo>
                  <a:pt x="1063" y="1195"/>
                </a:lnTo>
                <a:lnTo>
                  <a:pt x="1062" y="1196"/>
                </a:lnTo>
                <a:lnTo>
                  <a:pt x="1062" y="1196"/>
                </a:lnTo>
                <a:lnTo>
                  <a:pt x="1059" y="1196"/>
                </a:lnTo>
                <a:lnTo>
                  <a:pt x="1053" y="1196"/>
                </a:lnTo>
                <a:lnTo>
                  <a:pt x="1048" y="1196"/>
                </a:lnTo>
                <a:lnTo>
                  <a:pt x="1045" y="1193"/>
                </a:lnTo>
                <a:lnTo>
                  <a:pt x="1041" y="1191"/>
                </a:lnTo>
                <a:lnTo>
                  <a:pt x="1037" y="1186"/>
                </a:lnTo>
                <a:lnTo>
                  <a:pt x="1037" y="1186"/>
                </a:lnTo>
                <a:lnTo>
                  <a:pt x="994" y="1122"/>
                </a:lnTo>
                <a:lnTo>
                  <a:pt x="967" y="1083"/>
                </a:lnTo>
                <a:lnTo>
                  <a:pt x="953" y="1063"/>
                </a:lnTo>
                <a:lnTo>
                  <a:pt x="953" y="1063"/>
                </a:lnTo>
                <a:lnTo>
                  <a:pt x="942" y="1050"/>
                </a:lnTo>
                <a:lnTo>
                  <a:pt x="925" y="1028"/>
                </a:lnTo>
                <a:lnTo>
                  <a:pt x="904" y="996"/>
                </a:lnTo>
                <a:lnTo>
                  <a:pt x="904" y="996"/>
                </a:lnTo>
                <a:lnTo>
                  <a:pt x="887" y="966"/>
                </a:lnTo>
                <a:lnTo>
                  <a:pt x="873" y="943"/>
                </a:lnTo>
                <a:lnTo>
                  <a:pt x="865" y="926"/>
                </a:lnTo>
                <a:lnTo>
                  <a:pt x="865" y="926"/>
                </a:lnTo>
                <a:lnTo>
                  <a:pt x="857" y="910"/>
                </a:lnTo>
                <a:lnTo>
                  <a:pt x="846" y="889"/>
                </a:lnTo>
                <a:lnTo>
                  <a:pt x="831" y="864"/>
                </a:lnTo>
                <a:lnTo>
                  <a:pt x="677" y="770"/>
                </a:lnTo>
                <a:lnTo>
                  <a:pt x="677" y="758"/>
                </a:lnTo>
                <a:lnTo>
                  <a:pt x="659" y="752"/>
                </a:lnTo>
                <a:lnTo>
                  <a:pt x="516" y="658"/>
                </a:lnTo>
                <a:lnTo>
                  <a:pt x="484" y="638"/>
                </a:lnTo>
                <a:lnTo>
                  <a:pt x="467" y="550"/>
                </a:lnTo>
                <a:lnTo>
                  <a:pt x="467" y="550"/>
                </a:lnTo>
                <a:lnTo>
                  <a:pt x="482" y="470"/>
                </a:lnTo>
                <a:lnTo>
                  <a:pt x="482" y="470"/>
                </a:lnTo>
                <a:lnTo>
                  <a:pt x="484" y="464"/>
                </a:lnTo>
                <a:lnTo>
                  <a:pt x="488" y="455"/>
                </a:lnTo>
                <a:lnTo>
                  <a:pt x="500" y="432"/>
                </a:lnTo>
                <a:lnTo>
                  <a:pt x="516" y="402"/>
                </a:lnTo>
                <a:lnTo>
                  <a:pt x="570" y="514"/>
                </a:lnTo>
                <a:lnTo>
                  <a:pt x="578" y="545"/>
                </a:lnTo>
                <a:lnTo>
                  <a:pt x="578" y="545"/>
                </a:lnTo>
                <a:lnTo>
                  <a:pt x="569" y="545"/>
                </a:lnTo>
                <a:lnTo>
                  <a:pt x="563" y="545"/>
                </a:lnTo>
                <a:lnTo>
                  <a:pt x="561" y="546"/>
                </a:lnTo>
                <a:lnTo>
                  <a:pt x="559" y="548"/>
                </a:lnTo>
                <a:lnTo>
                  <a:pt x="559" y="548"/>
                </a:lnTo>
                <a:lnTo>
                  <a:pt x="558" y="550"/>
                </a:lnTo>
                <a:lnTo>
                  <a:pt x="556" y="553"/>
                </a:lnTo>
                <a:lnTo>
                  <a:pt x="548" y="557"/>
                </a:lnTo>
                <a:lnTo>
                  <a:pt x="541" y="563"/>
                </a:lnTo>
                <a:lnTo>
                  <a:pt x="536" y="568"/>
                </a:lnTo>
                <a:lnTo>
                  <a:pt x="536" y="568"/>
                </a:lnTo>
                <a:lnTo>
                  <a:pt x="534" y="574"/>
                </a:lnTo>
                <a:lnTo>
                  <a:pt x="534" y="584"/>
                </a:lnTo>
                <a:lnTo>
                  <a:pt x="535" y="595"/>
                </a:lnTo>
                <a:lnTo>
                  <a:pt x="536" y="602"/>
                </a:lnTo>
                <a:lnTo>
                  <a:pt x="536" y="602"/>
                </a:lnTo>
                <a:lnTo>
                  <a:pt x="544" y="610"/>
                </a:lnTo>
                <a:lnTo>
                  <a:pt x="553" y="619"/>
                </a:lnTo>
                <a:lnTo>
                  <a:pt x="565" y="627"/>
                </a:lnTo>
                <a:lnTo>
                  <a:pt x="569" y="630"/>
                </a:lnTo>
                <a:lnTo>
                  <a:pt x="573" y="632"/>
                </a:lnTo>
                <a:lnTo>
                  <a:pt x="573" y="632"/>
                </a:lnTo>
                <a:lnTo>
                  <a:pt x="610" y="636"/>
                </a:lnTo>
                <a:lnTo>
                  <a:pt x="610" y="636"/>
                </a:lnTo>
                <a:lnTo>
                  <a:pt x="614" y="636"/>
                </a:lnTo>
                <a:lnTo>
                  <a:pt x="620" y="633"/>
                </a:lnTo>
                <a:lnTo>
                  <a:pt x="627" y="628"/>
                </a:lnTo>
                <a:lnTo>
                  <a:pt x="636" y="619"/>
                </a:lnTo>
                <a:lnTo>
                  <a:pt x="636" y="619"/>
                </a:lnTo>
                <a:lnTo>
                  <a:pt x="643" y="610"/>
                </a:lnTo>
                <a:lnTo>
                  <a:pt x="651" y="598"/>
                </a:lnTo>
                <a:lnTo>
                  <a:pt x="655" y="587"/>
                </a:lnTo>
                <a:lnTo>
                  <a:pt x="657" y="582"/>
                </a:lnTo>
                <a:lnTo>
                  <a:pt x="657" y="579"/>
                </a:lnTo>
                <a:lnTo>
                  <a:pt x="657" y="579"/>
                </a:lnTo>
                <a:lnTo>
                  <a:pt x="655" y="572"/>
                </a:lnTo>
                <a:lnTo>
                  <a:pt x="655" y="560"/>
                </a:lnTo>
                <a:lnTo>
                  <a:pt x="655" y="545"/>
                </a:lnTo>
                <a:lnTo>
                  <a:pt x="654" y="532"/>
                </a:lnTo>
                <a:lnTo>
                  <a:pt x="654" y="532"/>
                </a:lnTo>
                <a:lnTo>
                  <a:pt x="651" y="517"/>
                </a:lnTo>
                <a:lnTo>
                  <a:pt x="643" y="499"/>
                </a:lnTo>
                <a:lnTo>
                  <a:pt x="631" y="471"/>
                </a:lnTo>
                <a:lnTo>
                  <a:pt x="631" y="471"/>
                </a:lnTo>
                <a:lnTo>
                  <a:pt x="623" y="456"/>
                </a:lnTo>
                <a:lnTo>
                  <a:pt x="608" y="431"/>
                </a:lnTo>
                <a:lnTo>
                  <a:pt x="586" y="396"/>
                </a:lnTo>
                <a:lnTo>
                  <a:pt x="586" y="396"/>
                </a:lnTo>
                <a:lnTo>
                  <a:pt x="580" y="360"/>
                </a:lnTo>
                <a:lnTo>
                  <a:pt x="573" y="317"/>
                </a:lnTo>
                <a:lnTo>
                  <a:pt x="573" y="317"/>
                </a:lnTo>
                <a:lnTo>
                  <a:pt x="569" y="306"/>
                </a:lnTo>
                <a:lnTo>
                  <a:pt x="563" y="298"/>
                </a:lnTo>
                <a:lnTo>
                  <a:pt x="563" y="298"/>
                </a:lnTo>
                <a:lnTo>
                  <a:pt x="559" y="292"/>
                </a:lnTo>
                <a:lnTo>
                  <a:pt x="557" y="284"/>
                </a:lnTo>
                <a:lnTo>
                  <a:pt x="553" y="274"/>
                </a:lnTo>
                <a:lnTo>
                  <a:pt x="528" y="257"/>
                </a:lnTo>
                <a:lnTo>
                  <a:pt x="516" y="253"/>
                </a:lnTo>
                <a:lnTo>
                  <a:pt x="516" y="253"/>
                </a:lnTo>
                <a:lnTo>
                  <a:pt x="527" y="247"/>
                </a:lnTo>
                <a:lnTo>
                  <a:pt x="544" y="239"/>
                </a:lnTo>
                <a:lnTo>
                  <a:pt x="544" y="239"/>
                </a:lnTo>
                <a:lnTo>
                  <a:pt x="551" y="231"/>
                </a:lnTo>
                <a:lnTo>
                  <a:pt x="561" y="221"/>
                </a:lnTo>
                <a:lnTo>
                  <a:pt x="575" y="206"/>
                </a:lnTo>
                <a:lnTo>
                  <a:pt x="580" y="189"/>
                </a:lnTo>
                <a:lnTo>
                  <a:pt x="602" y="171"/>
                </a:lnTo>
                <a:lnTo>
                  <a:pt x="618" y="154"/>
                </a:lnTo>
                <a:lnTo>
                  <a:pt x="627" y="131"/>
                </a:lnTo>
                <a:lnTo>
                  <a:pt x="637" y="99"/>
                </a:lnTo>
                <a:lnTo>
                  <a:pt x="648" y="92"/>
                </a:lnTo>
                <a:lnTo>
                  <a:pt x="641" y="86"/>
                </a:lnTo>
                <a:lnTo>
                  <a:pt x="637" y="71"/>
                </a:lnTo>
                <a:lnTo>
                  <a:pt x="629" y="71"/>
                </a:lnTo>
                <a:lnTo>
                  <a:pt x="604" y="34"/>
                </a:lnTo>
                <a:lnTo>
                  <a:pt x="597" y="37"/>
                </a:lnTo>
                <a:lnTo>
                  <a:pt x="586" y="8"/>
                </a:lnTo>
                <a:lnTo>
                  <a:pt x="570" y="16"/>
                </a:lnTo>
                <a:lnTo>
                  <a:pt x="554" y="2"/>
                </a:lnTo>
                <a:lnTo>
                  <a:pt x="554" y="2"/>
                </a:lnTo>
                <a:lnTo>
                  <a:pt x="539" y="3"/>
                </a:lnTo>
                <a:lnTo>
                  <a:pt x="539" y="3"/>
                </a:lnTo>
                <a:lnTo>
                  <a:pt x="523" y="0"/>
                </a:lnTo>
                <a:lnTo>
                  <a:pt x="512" y="5"/>
                </a:lnTo>
                <a:lnTo>
                  <a:pt x="512" y="5"/>
                </a:lnTo>
                <a:lnTo>
                  <a:pt x="505" y="2"/>
                </a:lnTo>
                <a:lnTo>
                  <a:pt x="500" y="2"/>
                </a:lnTo>
                <a:lnTo>
                  <a:pt x="499" y="2"/>
                </a:lnTo>
                <a:lnTo>
                  <a:pt x="499" y="3"/>
                </a:lnTo>
                <a:lnTo>
                  <a:pt x="499" y="3"/>
                </a:lnTo>
                <a:lnTo>
                  <a:pt x="497" y="6"/>
                </a:lnTo>
                <a:lnTo>
                  <a:pt x="495" y="10"/>
                </a:lnTo>
                <a:lnTo>
                  <a:pt x="491" y="14"/>
                </a:lnTo>
                <a:lnTo>
                  <a:pt x="475" y="15"/>
                </a:lnTo>
                <a:lnTo>
                  <a:pt x="475" y="15"/>
                </a:lnTo>
                <a:lnTo>
                  <a:pt x="472" y="17"/>
                </a:lnTo>
                <a:lnTo>
                  <a:pt x="468" y="21"/>
                </a:lnTo>
                <a:lnTo>
                  <a:pt x="467" y="23"/>
                </a:lnTo>
                <a:lnTo>
                  <a:pt x="467" y="23"/>
                </a:lnTo>
                <a:lnTo>
                  <a:pt x="463" y="27"/>
                </a:lnTo>
                <a:lnTo>
                  <a:pt x="457" y="33"/>
                </a:lnTo>
                <a:lnTo>
                  <a:pt x="447" y="42"/>
                </a:lnTo>
                <a:lnTo>
                  <a:pt x="447" y="42"/>
                </a:lnTo>
                <a:lnTo>
                  <a:pt x="445" y="53"/>
                </a:lnTo>
                <a:lnTo>
                  <a:pt x="443" y="62"/>
                </a:lnTo>
                <a:lnTo>
                  <a:pt x="443" y="62"/>
                </a:lnTo>
                <a:lnTo>
                  <a:pt x="439" y="66"/>
                </a:lnTo>
                <a:lnTo>
                  <a:pt x="435" y="71"/>
                </a:lnTo>
                <a:lnTo>
                  <a:pt x="434" y="73"/>
                </a:lnTo>
                <a:lnTo>
                  <a:pt x="434" y="73"/>
                </a:lnTo>
                <a:lnTo>
                  <a:pt x="433" y="84"/>
                </a:lnTo>
                <a:lnTo>
                  <a:pt x="430" y="92"/>
                </a:lnTo>
                <a:lnTo>
                  <a:pt x="430" y="92"/>
                </a:lnTo>
                <a:lnTo>
                  <a:pt x="428" y="90"/>
                </a:lnTo>
                <a:lnTo>
                  <a:pt x="423" y="88"/>
                </a:lnTo>
                <a:lnTo>
                  <a:pt x="416" y="86"/>
                </a:lnTo>
                <a:lnTo>
                  <a:pt x="412" y="86"/>
                </a:lnTo>
                <a:lnTo>
                  <a:pt x="409" y="87"/>
                </a:lnTo>
                <a:lnTo>
                  <a:pt x="409" y="87"/>
                </a:lnTo>
                <a:lnTo>
                  <a:pt x="406" y="89"/>
                </a:lnTo>
                <a:lnTo>
                  <a:pt x="404" y="94"/>
                </a:lnTo>
                <a:lnTo>
                  <a:pt x="404" y="101"/>
                </a:lnTo>
                <a:lnTo>
                  <a:pt x="404" y="107"/>
                </a:lnTo>
                <a:lnTo>
                  <a:pt x="405" y="121"/>
                </a:lnTo>
                <a:lnTo>
                  <a:pt x="407" y="126"/>
                </a:lnTo>
                <a:lnTo>
                  <a:pt x="409" y="128"/>
                </a:lnTo>
                <a:lnTo>
                  <a:pt x="409" y="128"/>
                </a:lnTo>
                <a:lnTo>
                  <a:pt x="412" y="131"/>
                </a:lnTo>
                <a:lnTo>
                  <a:pt x="413" y="134"/>
                </a:lnTo>
                <a:lnTo>
                  <a:pt x="413" y="138"/>
                </a:lnTo>
                <a:lnTo>
                  <a:pt x="409" y="162"/>
                </a:lnTo>
                <a:lnTo>
                  <a:pt x="396" y="189"/>
                </a:lnTo>
                <a:close/>
                <a:moveTo>
                  <a:pt x="1041" y="868"/>
                </a:moveTo>
                <a:lnTo>
                  <a:pt x="1041" y="868"/>
                </a:lnTo>
                <a:lnTo>
                  <a:pt x="1041" y="878"/>
                </a:lnTo>
                <a:lnTo>
                  <a:pt x="1043" y="888"/>
                </a:lnTo>
                <a:lnTo>
                  <a:pt x="1046" y="898"/>
                </a:lnTo>
                <a:lnTo>
                  <a:pt x="1051" y="908"/>
                </a:lnTo>
                <a:lnTo>
                  <a:pt x="1056" y="916"/>
                </a:lnTo>
                <a:lnTo>
                  <a:pt x="1062" y="925"/>
                </a:lnTo>
                <a:lnTo>
                  <a:pt x="1069" y="933"/>
                </a:lnTo>
                <a:lnTo>
                  <a:pt x="1076" y="941"/>
                </a:lnTo>
                <a:lnTo>
                  <a:pt x="1085" y="947"/>
                </a:lnTo>
                <a:lnTo>
                  <a:pt x="1094" y="953"/>
                </a:lnTo>
                <a:lnTo>
                  <a:pt x="1104" y="959"/>
                </a:lnTo>
                <a:lnTo>
                  <a:pt x="1115" y="962"/>
                </a:lnTo>
                <a:lnTo>
                  <a:pt x="1126" y="966"/>
                </a:lnTo>
                <a:lnTo>
                  <a:pt x="1138" y="968"/>
                </a:lnTo>
                <a:lnTo>
                  <a:pt x="1150" y="970"/>
                </a:lnTo>
                <a:lnTo>
                  <a:pt x="1163" y="971"/>
                </a:lnTo>
                <a:lnTo>
                  <a:pt x="1163" y="971"/>
                </a:lnTo>
                <a:lnTo>
                  <a:pt x="1175" y="970"/>
                </a:lnTo>
                <a:lnTo>
                  <a:pt x="1187" y="968"/>
                </a:lnTo>
                <a:lnTo>
                  <a:pt x="1199" y="966"/>
                </a:lnTo>
                <a:lnTo>
                  <a:pt x="1210" y="962"/>
                </a:lnTo>
                <a:lnTo>
                  <a:pt x="1221" y="959"/>
                </a:lnTo>
                <a:lnTo>
                  <a:pt x="1231" y="953"/>
                </a:lnTo>
                <a:lnTo>
                  <a:pt x="1240" y="947"/>
                </a:lnTo>
                <a:lnTo>
                  <a:pt x="1249" y="941"/>
                </a:lnTo>
                <a:lnTo>
                  <a:pt x="1256" y="933"/>
                </a:lnTo>
                <a:lnTo>
                  <a:pt x="1264" y="925"/>
                </a:lnTo>
                <a:lnTo>
                  <a:pt x="1270" y="916"/>
                </a:lnTo>
                <a:lnTo>
                  <a:pt x="1274" y="908"/>
                </a:lnTo>
                <a:lnTo>
                  <a:pt x="1279" y="898"/>
                </a:lnTo>
                <a:lnTo>
                  <a:pt x="1282" y="888"/>
                </a:lnTo>
                <a:lnTo>
                  <a:pt x="1283" y="878"/>
                </a:lnTo>
                <a:lnTo>
                  <a:pt x="1284" y="868"/>
                </a:lnTo>
                <a:lnTo>
                  <a:pt x="1284" y="868"/>
                </a:lnTo>
                <a:lnTo>
                  <a:pt x="1283" y="857"/>
                </a:lnTo>
                <a:lnTo>
                  <a:pt x="1282" y="847"/>
                </a:lnTo>
                <a:lnTo>
                  <a:pt x="1279" y="837"/>
                </a:lnTo>
                <a:lnTo>
                  <a:pt x="1274" y="827"/>
                </a:lnTo>
                <a:lnTo>
                  <a:pt x="1270" y="818"/>
                </a:lnTo>
                <a:lnTo>
                  <a:pt x="1264" y="809"/>
                </a:lnTo>
                <a:lnTo>
                  <a:pt x="1256" y="802"/>
                </a:lnTo>
                <a:lnTo>
                  <a:pt x="1249" y="795"/>
                </a:lnTo>
                <a:lnTo>
                  <a:pt x="1240" y="787"/>
                </a:lnTo>
                <a:lnTo>
                  <a:pt x="1231" y="781"/>
                </a:lnTo>
                <a:lnTo>
                  <a:pt x="1221" y="776"/>
                </a:lnTo>
                <a:lnTo>
                  <a:pt x="1210" y="773"/>
                </a:lnTo>
                <a:lnTo>
                  <a:pt x="1199" y="769"/>
                </a:lnTo>
                <a:lnTo>
                  <a:pt x="1187" y="767"/>
                </a:lnTo>
                <a:lnTo>
                  <a:pt x="1175" y="764"/>
                </a:lnTo>
                <a:lnTo>
                  <a:pt x="1163" y="764"/>
                </a:lnTo>
                <a:lnTo>
                  <a:pt x="1163" y="764"/>
                </a:lnTo>
                <a:lnTo>
                  <a:pt x="1150" y="764"/>
                </a:lnTo>
                <a:lnTo>
                  <a:pt x="1138" y="767"/>
                </a:lnTo>
                <a:lnTo>
                  <a:pt x="1126" y="769"/>
                </a:lnTo>
                <a:lnTo>
                  <a:pt x="1115" y="773"/>
                </a:lnTo>
                <a:lnTo>
                  <a:pt x="1104" y="776"/>
                </a:lnTo>
                <a:lnTo>
                  <a:pt x="1094" y="781"/>
                </a:lnTo>
                <a:lnTo>
                  <a:pt x="1085" y="787"/>
                </a:lnTo>
                <a:lnTo>
                  <a:pt x="1076" y="795"/>
                </a:lnTo>
                <a:lnTo>
                  <a:pt x="1069" y="802"/>
                </a:lnTo>
                <a:lnTo>
                  <a:pt x="1062" y="809"/>
                </a:lnTo>
                <a:lnTo>
                  <a:pt x="1056" y="818"/>
                </a:lnTo>
                <a:lnTo>
                  <a:pt x="1051" y="827"/>
                </a:lnTo>
                <a:lnTo>
                  <a:pt x="1046" y="837"/>
                </a:lnTo>
                <a:lnTo>
                  <a:pt x="1043" y="847"/>
                </a:lnTo>
                <a:lnTo>
                  <a:pt x="1041" y="857"/>
                </a:lnTo>
                <a:lnTo>
                  <a:pt x="1041" y="868"/>
                </a:lnTo>
                <a:lnTo>
                  <a:pt x="1041" y="8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14">
            <a:extLst>
              <a:ext uri="{FF2B5EF4-FFF2-40B4-BE49-F238E27FC236}">
                <a16:creationId xmlns:a16="http://schemas.microsoft.com/office/drawing/2014/main" id="{3768884C-010C-4E08-AEE8-9F3BCBA029CF}"/>
              </a:ext>
            </a:extLst>
          </p:cNvPr>
          <p:cNvSpPr>
            <a:spLocks noEditPoints="1"/>
          </p:cNvSpPr>
          <p:nvPr/>
        </p:nvSpPr>
        <p:spPr bwMode="auto">
          <a:xfrm>
            <a:off x="6540962" y="2839932"/>
            <a:ext cx="631655" cy="1593730"/>
          </a:xfrm>
          <a:custGeom>
            <a:avLst/>
            <a:gdLst>
              <a:gd name="T0" fmla="*/ 225 w 671"/>
              <a:gd name="T1" fmla="*/ 3 h 1693"/>
              <a:gd name="T2" fmla="*/ 158 w 671"/>
              <a:gd name="T3" fmla="*/ 10 h 1693"/>
              <a:gd name="T4" fmla="*/ 114 w 671"/>
              <a:gd name="T5" fmla="*/ 51 h 1693"/>
              <a:gd name="T6" fmla="*/ 92 w 671"/>
              <a:gd name="T7" fmla="*/ 103 h 1693"/>
              <a:gd name="T8" fmla="*/ 97 w 671"/>
              <a:gd name="T9" fmla="*/ 153 h 1693"/>
              <a:gd name="T10" fmla="*/ 14 w 671"/>
              <a:gd name="T11" fmla="*/ 360 h 1693"/>
              <a:gd name="T12" fmla="*/ 0 w 671"/>
              <a:gd name="T13" fmla="*/ 446 h 1693"/>
              <a:gd name="T14" fmla="*/ 30 w 671"/>
              <a:gd name="T15" fmla="*/ 527 h 1693"/>
              <a:gd name="T16" fmla="*/ 56 w 671"/>
              <a:gd name="T17" fmla="*/ 614 h 1693"/>
              <a:gd name="T18" fmla="*/ 78 w 671"/>
              <a:gd name="T19" fmla="*/ 703 h 1693"/>
              <a:gd name="T20" fmla="*/ 69 w 671"/>
              <a:gd name="T21" fmla="*/ 806 h 1693"/>
              <a:gd name="T22" fmla="*/ 96 w 671"/>
              <a:gd name="T23" fmla="*/ 904 h 1693"/>
              <a:gd name="T24" fmla="*/ 130 w 671"/>
              <a:gd name="T25" fmla="*/ 1197 h 1693"/>
              <a:gd name="T26" fmla="*/ 164 w 671"/>
              <a:gd name="T27" fmla="*/ 1383 h 1693"/>
              <a:gd name="T28" fmla="*/ 120 w 671"/>
              <a:gd name="T29" fmla="*/ 1595 h 1693"/>
              <a:gd name="T30" fmla="*/ 104 w 671"/>
              <a:gd name="T31" fmla="*/ 1641 h 1693"/>
              <a:gd name="T32" fmla="*/ 103 w 671"/>
              <a:gd name="T33" fmla="*/ 1658 h 1693"/>
              <a:gd name="T34" fmla="*/ 187 w 671"/>
              <a:gd name="T35" fmla="*/ 1672 h 1693"/>
              <a:gd name="T36" fmla="*/ 292 w 671"/>
              <a:gd name="T37" fmla="*/ 1671 h 1693"/>
              <a:gd name="T38" fmla="*/ 289 w 671"/>
              <a:gd name="T39" fmla="*/ 1647 h 1693"/>
              <a:gd name="T40" fmla="*/ 271 w 671"/>
              <a:gd name="T41" fmla="*/ 1337 h 1693"/>
              <a:gd name="T42" fmla="*/ 368 w 671"/>
              <a:gd name="T43" fmla="*/ 1270 h 1693"/>
              <a:gd name="T44" fmla="*/ 423 w 671"/>
              <a:gd name="T45" fmla="*/ 1370 h 1693"/>
              <a:gd name="T46" fmla="*/ 490 w 671"/>
              <a:gd name="T47" fmla="*/ 1604 h 1693"/>
              <a:gd name="T48" fmla="*/ 496 w 671"/>
              <a:gd name="T49" fmla="*/ 1675 h 1693"/>
              <a:gd name="T50" fmla="*/ 537 w 671"/>
              <a:gd name="T51" fmla="*/ 1693 h 1693"/>
              <a:gd name="T52" fmla="*/ 670 w 671"/>
              <a:gd name="T53" fmla="*/ 1668 h 1693"/>
              <a:gd name="T54" fmla="*/ 660 w 671"/>
              <a:gd name="T55" fmla="*/ 1649 h 1693"/>
              <a:gd name="T56" fmla="*/ 565 w 671"/>
              <a:gd name="T57" fmla="*/ 1591 h 1693"/>
              <a:gd name="T58" fmla="*/ 513 w 671"/>
              <a:gd name="T59" fmla="*/ 1312 h 1693"/>
              <a:gd name="T60" fmla="*/ 496 w 671"/>
              <a:gd name="T61" fmla="*/ 1222 h 1693"/>
              <a:gd name="T62" fmla="*/ 380 w 671"/>
              <a:gd name="T63" fmla="*/ 968 h 1693"/>
              <a:gd name="T64" fmla="*/ 368 w 671"/>
              <a:gd name="T65" fmla="*/ 910 h 1693"/>
              <a:gd name="T66" fmla="*/ 358 w 671"/>
              <a:gd name="T67" fmla="*/ 654 h 1693"/>
              <a:gd name="T68" fmla="*/ 405 w 671"/>
              <a:gd name="T69" fmla="*/ 499 h 1693"/>
              <a:gd name="T70" fmla="*/ 464 w 671"/>
              <a:gd name="T71" fmla="*/ 411 h 1693"/>
              <a:gd name="T72" fmla="*/ 547 w 671"/>
              <a:gd name="T73" fmla="*/ 321 h 1693"/>
              <a:gd name="T74" fmla="*/ 312 w 671"/>
              <a:gd name="T75" fmla="*/ 111 h 1693"/>
              <a:gd name="T76" fmla="*/ 301 w 671"/>
              <a:gd name="T77" fmla="*/ 52 h 1693"/>
              <a:gd name="T78" fmla="*/ 278 w 671"/>
              <a:gd name="T79" fmla="*/ 27 h 1693"/>
              <a:gd name="T80" fmla="*/ 287 w 671"/>
              <a:gd name="T81" fmla="*/ 180 h 1693"/>
              <a:gd name="T82" fmla="*/ 451 w 671"/>
              <a:gd name="T83" fmla="*/ 310 h 1693"/>
              <a:gd name="T84" fmla="*/ 434 w 671"/>
              <a:gd name="T85" fmla="*/ 345 h 1693"/>
              <a:gd name="T86" fmla="*/ 372 w 671"/>
              <a:gd name="T87" fmla="*/ 378 h 1693"/>
              <a:gd name="T88" fmla="*/ 294 w 671"/>
              <a:gd name="T89" fmla="*/ 397 h 1693"/>
              <a:gd name="T90" fmla="*/ 316 w 671"/>
              <a:gd name="T91" fmla="*/ 352 h 1693"/>
              <a:gd name="T92" fmla="*/ 305 w 671"/>
              <a:gd name="T93" fmla="*/ 277 h 1693"/>
              <a:gd name="T94" fmla="*/ 264 w 671"/>
              <a:gd name="T95" fmla="*/ 240 h 1693"/>
              <a:gd name="T96" fmla="*/ 213 w 671"/>
              <a:gd name="T97" fmla="*/ 224 h 1693"/>
              <a:gd name="T98" fmla="*/ 187 w 671"/>
              <a:gd name="T99" fmla="*/ 228 h 1693"/>
              <a:gd name="T100" fmla="*/ 147 w 671"/>
              <a:gd name="T101" fmla="*/ 257 h 1693"/>
              <a:gd name="T102" fmla="*/ 127 w 671"/>
              <a:gd name="T103" fmla="*/ 318 h 1693"/>
              <a:gd name="T104" fmla="*/ 142 w 671"/>
              <a:gd name="T105" fmla="*/ 376 h 1693"/>
              <a:gd name="T106" fmla="*/ 155 w 671"/>
              <a:gd name="T107" fmla="*/ 439 h 1693"/>
              <a:gd name="T108" fmla="*/ 115 w 671"/>
              <a:gd name="T109" fmla="*/ 423 h 1693"/>
              <a:gd name="T110" fmla="*/ 93 w 671"/>
              <a:gd name="T111" fmla="*/ 375 h 1693"/>
              <a:gd name="T112" fmla="*/ 124 w 671"/>
              <a:gd name="T113" fmla="*/ 195 h 1693"/>
              <a:gd name="T114" fmla="*/ 182 w 671"/>
              <a:gd name="T115" fmla="*/ 206 h 1693"/>
              <a:gd name="T116" fmla="*/ 242 w 671"/>
              <a:gd name="T117" fmla="*/ 184 h 1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71" h="1693">
                <a:moveTo>
                  <a:pt x="273" y="23"/>
                </a:moveTo>
                <a:lnTo>
                  <a:pt x="273" y="23"/>
                </a:lnTo>
                <a:lnTo>
                  <a:pt x="265" y="17"/>
                </a:lnTo>
                <a:lnTo>
                  <a:pt x="258" y="12"/>
                </a:lnTo>
                <a:lnTo>
                  <a:pt x="248" y="9"/>
                </a:lnTo>
                <a:lnTo>
                  <a:pt x="238" y="5"/>
                </a:lnTo>
                <a:lnTo>
                  <a:pt x="225" y="3"/>
                </a:lnTo>
                <a:lnTo>
                  <a:pt x="210" y="0"/>
                </a:lnTo>
                <a:lnTo>
                  <a:pt x="193" y="0"/>
                </a:lnTo>
                <a:lnTo>
                  <a:pt x="193" y="0"/>
                </a:lnTo>
                <a:lnTo>
                  <a:pt x="183" y="1"/>
                </a:lnTo>
                <a:lnTo>
                  <a:pt x="174" y="4"/>
                </a:lnTo>
                <a:lnTo>
                  <a:pt x="165" y="6"/>
                </a:lnTo>
                <a:lnTo>
                  <a:pt x="158" y="10"/>
                </a:lnTo>
                <a:lnTo>
                  <a:pt x="144" y="17"/>
                </a:lnTo>
                <a:lnTo>
                  <a:pt x="135" y="27"/>
                </a:lnTo>
                <a:lnTo>
                  <a:pt x="126" y="35"/>
                </a:lnTo>
                <a:lnTo>
                  <a:pt x="120" y="44"/>
                </a:lnTo>
                <a:lnTo>
                  <a:pt x="116" y="49"/>
                </a:lnTo>
                <a:lnTo>
                  <a:pt x="114" y="51"/>
                </a:lnTo>
                <a:lnTo>
                  <a:pt x="114" y="51"/>
                </a:lnTo>
                <a:lnTo>
                  <a:pt x="104" y="57"/>
                </a:lnTo>
                <a:lnTo>
                  <a:pt x="97" y="62"/>
                </a:lnTo>
                <a:lnTo>
                  <a:pt x="98" y="78"/>
                </a:lnTo>
                <a:lnTo>
                  <a:pt x="98" y="78"/>
                </a:lnTo>
                <a:lnTo>
                  <a:pt x="96" y="88"/>
                </a:lnTo>
                <a:lnTo>
                  <a:pt x="92" y="103"/>
                </a:lnTo>
                <a:lnTo>
                  <a:pt x="92" y="103"/>
                </a:lnTo>
                <a:lnTo>
                  <a:pt x="91" y="114"/>
                </a:lnTo>
                <a:lnTo>
                  <a:pt x="91" y="125"/>
                </a:lnTo>
                <a:lnTo>
                  <a:pt x="91" y="125"/>
                </a:lnTo>
                <a:lnTo>
                  <a:pt x="92" y="133"/>
                </a:lnTo>
                <a:lnTo>
                  <a:pt x="93" y="142"/>
                </a:lnTo>
                <a:lnTo>
                  <a:pt x="97" y="153"/>
                </a:lnTo>
                <a:lnTo>
                  <a:pt x="97" y="153"/>
                </a:lnTo>
                <a:lnTo>
                  <a:pt x="63" y="221"/>
                </a:lnTo>
                <a:lnTo>
                  <a:pt x="39" y="271"/>
                </a:lnTo>
                <a:lnTo>
                  <a:pt x="30" y="291"/>
                </a:lnTo>
                <a:lnTo>
                  <a:pt x="25" y="302"/>
                </a:lnTo>
                <a:lnTo>
                  <a:pt x="25" y="302"/>
                </a:lnTo>
                <a:lnTo>
                  <a:pt x="18" y="337"/>
                </a:lnTo>
                <a:lnTo>
                  <a:pt x="14" y="360"/>
                </a:lnTo>
                <a:lnTo>
                  <a:pt x="13" y="434"/>
                </a:lnTo>
                <a:lnTo>
                  <a:pt x="13" y="434"/>
                </a:lnTo>
                <a:lnTo>
                  <a:pt x="6" y="438"/>
                </a:lnTo>
                <a:lnTo>
                  <a:pt x="2" y="442"/>
                </a:lnTo>
                <a:lnTo>
                  <a:pt x="0" y="444"/>
                </a:lnTo>
                <a:lnTo>
                  <a:pt x="0" y="446"/>
                </a:lnTo>
                <a:lnTo>
                  <a:pt x="0" y="446"/>
                </a:lnTo>
                <a:lnTo>
                  <a:pt x="1" y="450"/>
                </a:lnTo>
                <a:lnTo>
                  <a:pt x="3" y="457"/>
                </a:lnTo>
                <a:lnTo>
                  <a:pt x="12" y="474"/>
                </a:lnTo>
                <a:lnTo>
                  <a:pt x="20" y="493"/>
                </a:lnTo>
                <a:lnTo>
                  <a:pt x="24" y="502"/>
                </a:lnTo>
                <a:lnTo>
                  <a:pt x="24" y="502"/>
                </a:lnTo>
                <a:lnTo>
                  <a:pt x="30" y="527"/>
                </a:lnTo>
                <a:lnTo>
                  <a:pt x="34" y="543"/>
                </a:lnTo>
                <a:lnTo>
                  <a:pt x="36" y="553"/>
                </a:lnTo>
                <a:lnTo>
                  <a:pt x="36" y="553"/>
                </a:lnTo>
                <a:lnTo>
                  <a:pt x="39" y="564"/>
                </a:lnTo>
                <a:lnTo>
                  <a:pt x="43" y="583"/>
                </a:lnTo>
                <a:lnTo>
                  <a:pt x="50" y="601"/>
                </a:lnTo>
                <a:lnTo>
                  <a:pt x="56" y="614"/>
                </a:lnTo>
                <a:lnTo>
                  <a:pt x="56" y="614"/>
                </a:lnTo>
                <a:lnTo>
                  <a:pt x="58" y="622"/>
                </a:lnTo>
                <a:lnTo>
                  <a:pt x="62" y="633"/>
                </a:lnTo>
                <a:lnTo>
                  <a:pt x="69" y="662"/>
                </a:lnTo>
                <a:lnTo>
                  <a:pt x="75" y="688"/>
                </a:lnTo>
                <a:lnTo>
                  <a:pt x="78" y="703"/>
                </a:lnTo>
                <a:lnTo>
                  <a:pt x="78" y="703"/>
                </a:lnTo>
                <a:lnTo>
                  <a:pt x="79" y="741"/>
                </a:lnTo>
                <a:lnTo>
                  <a:pt x="78" y="768"/>
                </a:lnTo>
                <a:lnTo>
                  <a:pt x="76" y="778"/>
                </a:lnTo>
                <a:lnTo>
                  <a:pt x="75" y="786"/>
                </a:lnTo>
                <a:lnTo>
                  <a:pt x="75" y="786"/>
                </a:lnTo>
                <a:lnTo>
                  <a:pt x="69" y="802"/>
                </a:lnTo>
                <a:lnTo>
                  <a:pt x="69" y="806"/>
                </a:lnTo>
                <a:lnTo>
                  <a:pt x="70" y="811"/>
                </a:lnTo>
                <a:lnTo>
                  <a:pt x="70" y="811"/>
                </a:lnTo>
                <a:lnTo>
                  <a:pt x="79" y="834"/>
                </a:lnTo>
                <a:lnTo>
                  <a:pt x="79" y="834"/>
                </a:lnTo>
                <a:lnTo>
                  <a:pt x="87" y="870"/>
                </a:lnTo>
                <a:lnTo>
                  <a:pt x="96" y="904"/>
                </a:lnTo>
                <a:lnTo>
                  <a:pt x="96" y="904"/>
                </a:lnTo>
                <a:lnTo>
                  <a:pt x="97" y="1073"/>
                </a:lnTo>
                <a:lnTo>
                  <a:pt x="97" y="1073"/>
                </a:lnTo>
                <a:lnTo>
                  <a:pt x="98" y="1084"/>
                </a:lnTo>
                <a:lnTo>
                  <a:pt x="102" y="1100"/>
                </a:lnTo>
                <a:lnTo>
                  <a:pt x="114" y="1141"/>
                </a:lnTo>
                <a:lnTo>
                  <a:pt x="125" y="1182"/>
                </a:lnTo>
                <a:lnTo>
                  <a:pt x="130" y="1197"/>
                </a:lnTo>
                <a:lnTo>
                  <a:pt x="131" y="1204"/>
                </a:lnTo>
                <a:lnTo>
                  <a:pt x="131" y="1204"/>
                </a:lnTo>
                <a:lnTo>
                  <a:pt x="132" y="1278"/>
                </a:lnTo>
                <a:lnTo>
                  <a:pt x="172" y="1280"/>
                </a:lnTo>
                <a:lnTo>
                  <a:pt x="177" y="1314"/>
                </a:lnTo>
                <a:lnTo>
                  <a:pt x="177" y="1314"/>
                </a:lnTo>
                <a:lnTo>
                  <a:pt x="164" y="1383"/>
                </a:lnTo>
                <a:lnTo>
                  <a:pt x="152" y="1438"/>
                </a:lnTo>
                <a:lnTo>
                  <a:pt x="142" y="1480"/>
                </a:lnTo>
                <a:lnTo>
                  <a:pt x="142" y="1480"/>
                </a:lnTo>
                <a:lnTo>
                  <a:pt x="135" y="1514"/>
                </a:lnTo>
                <a:lnTo>
                  <a:pt x="127" y="1551"/>
                </a:lnTo>
                <a:lnTo>
                  <a:pt x="120" y="1595"/>
                </a:lnTo>
                <a:lnTo>
                  <a:pt x="120" y="1595"/>
                </a:lnTo>
                <a:lnTo>
                  <a:pt x="115" y="1597"/>
                </a:lnTo>
                <a:lnTo>
                  <a:pt x="112" y="1599"/>
                </a:lnTo>
                <a:lnTo>
                  <a:pt x="109" y="1602"/>
                </a:lnTo>
                <a:lnTo>
                  <a:pt x="109" y="1604"/>
                </a:lnTo>
                <a:lnTo>
                  <a:pt x="109" y="1604"/>
                </a:lnTo>
                <a:lnTo>
                  <a:pt x="107" y="1623"/>
                </a:lnTo>
                <a:lnTo>
                  <a:pt x="104" y="1641"/>
                </a:lnTo>
                <a:lnTo>
                  <a:pt x="104" y="1641"/>
                </a:lnTo>
                <a:lnTo>
                  <a:pt x="104" y="1644"/>
                </a:lnTo>
                <a:lnTo>
                  <a:pt x="103" y="1647"/>
                </a:lnTo>
                <a:lnTo>
                  <a:pt x="101" y="1652"/>
                </a:lnTo>
                <a:lnTo>
                  <a:pt x="101" y="1654"/>
                </a:lnTo>
                <a:lnTo>
                  <a:pt x="102" y="1655"/>
                </a:lnTo>
                <a:lnTo>
                  <a:pt x="103" y="1658"/>
                </a:lnTo>
                <a:lnTo>
                  <a:pt x="108" y="1660"/>
                </a:lnTo>
                <a:lnTo>
                  <a:pt x="108" y="1660"/>
                </a:lnTo>
                <a:lnTo>
                  <a:pt x="118" y="1664"/>
                </a:lnTo>
                <a:lnTo>
                  <a:pt x="131" y="1666"/>
                </a:lnTo>
                <a:lnTo>
                  <a:pt x="159" y="1670"/>
                </a:lnTo>
                <a:lnTo>
                  <a:pt x="159" y="1670"/>
                </a:lnTo>
                <a:lnTo>
                  <a:pt x="187" y="1672"/>
                </a:lnTo>
                <a:lnTo>
                  <a:pt x="228" y="1677"/>
                </a:lnTo>
                <a:lnTo>
                  <a:pt x="250" y="1677"/>
                </a:lnTo>
                <a:lnTo>
                  <a:pt x="270" y="1677"/>
                </a:lnTo>
                <a:lnTo>
                  <a:pt x="284" y="1675"/>
                </a:lnTo>
                <a:lnTo>
                  <a:pt x="289" y="1674"/>
                </a:lnTo>
                <a:lnTo>
                  <a:pt x="292" y="1671"/>
                </a:lnTo>
                <a:lnTo>
                  <a:pt x="292" y="1671"/>
                </a:lnTo>
                <a:lnTo>
                  <a:pt x="298" y="1661"/>
                </a:lnTo>
                <a:lnTo>
                  <a:pt x="299" y="1659"/>
                </a:lnTo>
                <a:lnTo>
                  <a:pt x="299" y="1655"/>
                </a:lnTo>
                <a:lnTo>
                  <a:pt x="299" y="1653"/>
                </a:lnTo>
                <a:lnTo>
                  <a:pt x="296" y="1650"/>
                </a:lnTo>
                <a:lnTo>
                  <a:pt x="289" y="1647"/>
                </a:lnTo>
                <a:lnTo>
                  <a:pt x="289" y="1647"/>
                </a:lnTo>
                <a:lnTo>
                  <a:pt x="205" y="1601"/>
                </a:lnTo>
                <a:lnTo>
                  <a:pt x="192" y="1586"/>
                </a:lnTo>
                <a:lnTo>
                  <a:pt x="192" y="1586"/>
                </a:lnTo>
                <a:lnTo>
                  <a:pt x="230" y="1470"/>
                </a:lnTo>
                <a:lnTo>
                  <a:pt x="268" y="1350"/>
                </a:lnTo>
                <a:lnTo>
                  <a:pt x="268" y="1350"/>
                </a:lnTo>
                <a:lnTo>
                  <a:pt x="271" y="1337"/>
                </a:lnTo>
                <a:lnTo>
                  <a:pt x="272" y="1326"/>
                </a:lnTo>
                <a:lnTo>
                  <a:pt x="272" y="1326"/>
                </a:lnTo>
                <a:lnTo>
                  <a:pt x="260" y="1213"/>
                </a:lnTo>
                <a:lnTo>
                  <a:pt x="294" y="1249"/>
                </a:lnTo>
                <a:lnTo>
                  <a:pt x="341" y="1261"/>
                </a:lnTo>
                <a:lnTo>
                  <a:pt x="368" y="1270"/>
                </a:lnTo>
                <a:lnTo>
                  <a:pt x="368" y="1270"/>
                </a:lnTo>
                <a:lnTo>
                  <a:pt x="389" y="1293"/>
                </a:lnTo>
                <a:lnTo>
                  <a:pt x="402" y="1311"/>
                </a:lnTo>
                <a:lnTo>
                  <a:pt x="407" y="1318"/>
                </a:lnTo>
                <a:lnTo>
                  <a:pt x="408" y="1323"/>
                </a:lnTo>
                <a:lnTo>
                  <a:pt x="408" y="1323"/>
                </a:lnTo>
                <a:lnTo>
                  <a:pt x="412" y="1338"/>
                </a:lnTo>
                <a:lnTo>
                  <a:pt x="423" y="1370"/>
                </a:lnTo>
                <a:lnTo>
                  <a:pt x="452" y="1466"/>
                </a:lnTo>
                <a:lnTo>
                  <a:pt x="481" y="1559"/>
                </a:lnTo>
                <a:lnTo>
                  <a:pt x="491" y="1590"/>
                </a:lnTo>
                <a:lnTo>
                  <a:pt x="492" y="1599"/>
                </a:lnTo>
                <a:lnTo>
                  <a:pt x="492" y="1602"/>
                </a:lnTo>
                <a:lnTo>
                  <a:pt x="492" y="1602"/>
                </a:lnTo>
                <a:lnTo>
                  <a:pt x="490" y="1604"/>
                </a:lnTo>
                <a:lnTo>
                  <a:pt x="489" y="1608"/>
                </a:lnTo>
                <a:lnTo>
                  <a:pt x="487" y="1616"/>
                </a:lnTo>
                <a:lnTo>
                  <a:pt x="487" y="1616"/>
                </a:lnTo>
                <a:lnTo>
                  <a:pt x="489" y="1627"/>
                </a:lnTo>
                <a:lnTo>
                  <a:pt x="490" y="1647"/>
                </a:lnTo>
                <a:lnTo>
                  <a:pt x="493" y="1668"/>
                </a:lnTo>
                <a:lnTo>
                  <a:pt x="496" y="1675"/>
                </a:lnTo>
                <a:lnTo>
                  <a:pt x="498" y="1680"/>
                </a:lnTo>
                <a:lnTo>
                  <a:pt x="498" y="1680"/>
                </a:lnTo>
                <a:lnTo>
                  <a:pt x="502" y="1683"/>
                </a:lnTo>
                <a:lnTo>
                  <a:pt x="507" y="1686"/>
                </a:lnTo>
                <a:lnTo>
                  <a:pt x="520" y="1689"/>
                </a:lnTo>
                <a:lnTo>
                  <a:pt x="537" y="1693"/>
                </a:lnTo>
                <a:lnTo>
                  <a:pt x="537" y="1693"/>
                </a:lnTo>
                <a:lnTo>
                  <a:pt x="557" y="1691"/>
                </a:lnTo>
                <a:lnTo>
                  <a:pt x="602" y="1685"/>
                </a:lnTo>
                <a:lnTo>
                  <a:pt x="626" y="1681"/>
                </a:lnTo>
                <a:lnTo>
                  <a:pt x="647" y="1676"/>
                </a:lnTo>
                <a:lnTo>
                  <a:pt x="662" y="1672"/>
                </a:lnTo>
                <a:lnTo>
                  <a:pt x="667" y="1670"/>
                </a:lnTo>
                <a:lnTo>
                  <a:pt x="670" y="1668"/>
                </a:lnTo>
                <a:lnTo>
                  <a:pt x="670" y="1668"/>
                </a:lnTo>
                <a:lnTo>
                  <a:pt x="671" y="1659"/>
                </a:lnTo>
                <a:lnTo>
                  <a:pt x="671" y="1657"/>
                </a:lnTo>
                <a:lnTo>
                  <a:pt x="670" y="1654"/>
                </a:lnTo>
                <a:lnTo>
                  <a:pt x="666" y="1652"/>
                </a:lnTo>
                <a:lnTo>
                  <a:pt x="660" y="1649"/>
                </a:lnTo>
                <a:lnTo>
                  <a:pt x="660" y="1649"/>
                </a:lnTo>
                <a:lnTo>
                  <a:pt x="649" y="1643"/>
                </a:lnTo>
                <a:lnTo>
                  <a:pt x="635" y="1633"/>
                </a:lnTo>
                <a:lnTo>
                  <a:pt x="620" y="1623"/>
                </a:lnTo>
                <a:lnTo>
                  <a:pt x="608" y="1616"/>
                </a:lnTo>
                <a:lnTo>
                  <a:pt x="608" y="1616"/>
                </a:lnTo>
                <a:lnTo>
                  <a:pt x="583" y="1602"/>
                </a:lnTo>
                <a:lnTo>
                  <a:pt x="565" y="1591"/>
                </a:lnTo>
                <a:lnTo>
                  <a:pt x="555" y="1591"/>
                </a:lnTo>
                <a:lnTo>
                  <a:pt x="555" y="1591"/>
                </a:lnTo>
                <a:lnTo>
                  <a:pt x="536" y="1457"/>
                </a:lnTo>
                <a:lnTo>
                  <a:pt x="523" y="1365"/>
                </a:lnTo>
                <a:lnTo>
                  <a:pt x="515" y="1317"/>
                </a:lnTo>
                <a:lnTo>
                  <a:pt x="515" y="1317"/>
                </a:lnTo>
                <a:lnTo>
                  <a:pt x="513" y="1312"/>
                </a:lnTo>
                <a:lnTo>
                  <a:pt x="510" y="1306"/>
                </a:lnTo>
                <a:lnTo>
                  <a:pt x="510" y="1306"/>
                </a:lnTo>
                <a:lnTo>
                  <a:pt x="506" y="1289"/>
                </a:lnTo>
                <a:lnTo>
                  <a:pt x="497" y="1265"/>
                </a:lnTo>
                <a:lnTo>
                  <a:pt x="485" y="1233"/>
                </a:lnTo>
                <a:lnTo>
                  <a:pt x="496" y="1222"/>
                </a:lnTo>
                <a:lnTo>
                  <a:pt x="496" y="1222"/>
                </a:lnTo>
                <a:lnTo>
                  <a:pt x="450" y="1123"/>
                </a:lnTo>
                <a:lnTo>
                  <a:pt x="418" y="1055"/>
                </a:lnTo>
                <a:lnTo>
                  <a:pt x="403" y="1022"/>
                </a:lnTo>
                <a:lnTo>
                  <a:pt x="403" y="1022"/>
                </a:lnTo>
                <a:lnTo>
                  <a:pt x="399" y="1011"/>
                </a:lnTo>
                <a:lnTo>
                  <a:pt x="390" y="989"/>
                </a:lnTo>
                <a:lnTo>
                  <a:pt x="380" y="968"/>
                </a:lnTo>
                <a:lnTo>
                  <a:pt x="375" y="956"/>
                </a:lnTo>
                <a:lnTo>
                  <a:pt x="375" y="956"/>
                </a:lnTo>
                <a:lnTo>
                  <a:pt x="374" y="949"/>
                </a:lnTo>
                <a:lnTo>
                  <a:pt x="369" y="934"/>
                </a:lnTo>
                <a:lnTo>
                  <a:pt x="363" y="915"/>
                </a:lnTo>
                <a:lnTo>
                  <a:pt x="363" y="915"/>
                </a:lnTo>
                <a:lnTo>
                  <a:pt x="368" y="910"/>
                </a:lnTo>
                <a:lnTo>
                  <a:pt x="373" y="904"/>
                </a:lnTo>
                <a:lnTo>
                  <a:pt x="373" y="904"/>
                </a:lnTo>
                <a:lnTo>
                  <a:pt x="372" y="877"/>
                </a:lnTo>
                <a:lnTo>
                  <a:pt x="367" y="823"/>
                </a:lnTo>
                <a:lnTo>
                  <a:pt x="360" y="746"/>
                </a:lnTo>
                <a:lnTo>
                  <a:pt x="360" y="746"/>
                </a:lnTo>
                <a:lnTo>
                  <a:pt x="358" y="654"/>
                </a:lnTo>
                <a:lnTo>
                  <a:pt x="358" y="589"/>
                </a:lnTo>
                <a:lnTo>
                  <a:pt x="358" y="566"/>
                </a:lnTo>
                <a:lnTo>
                  <a:pt x="360" y="553"/>
                </a:lnTo>
                <a:lnTo>
                  <a:pt x="360" y="553"/>
                </a:lnTo>
                <a:lnTo>
                  <a:pt x="363" y="546"/>
                </a:lnTo>
                <a:lnTo>
                  <a:pt x="374" y="533"/>
                </a:lnTo>
                <a:lnTo>
                  <a:pt x="405" y="499"/>
                </a:lnTo>
                <a:lnTo>
                  <a:pt x="435" y="465"/>
                </a:lnTo>
                <a:lnTo>
                  <a:pt x="445" y="453"/>
                </a:lnTo>
                <a:lnTo>
                  <a:pt x="447" y="449"/>
                </a:lnTo>
                <a:lnTo>
                  <a:pt x="448" y="446"/>
                </a:lnTo>
                <a:lnTo>
                  <a:pt x="448" y="423"/>
                </a:lnTo>
                <a:lnTo>
                  <a:pt x="448" y="423"/>
                </a:lnTo>
                <a:lnTo>
                  <a:pt x="464" y="411"/>
                </a:lnTo>
                <a:lnTo>
                  <a:pt x="500" y="381"/>
                </a:lnTo>
                <a:lnTo>
                  <a:pt x="518" y="363"/>
                </a:lnTo>
                <a:lnTo>
                  <a:pt x="534" y="345"/>
                </a:lnTo>
                <a:lnTo>
                  <a:pt x="540" y="338"/>
                </a:lnTo>
                <a:lnTo>
                  <a:pt x="543" y="332"/>
                </a:lnTo>
                <a:lnTo>
                  <a:pt x="547" y="326"/>
                </a:lnTo>
                <a:lnTo>
                  <a:pt x="547" y="321"/>
                </a:lnTo>
                <a:lnTo>
                  <a:pt x="547" y="321"/>
                </a:lnTo>
                <a:lnTo>
                  <a:pt x="545" y="307"/>
                </a:lnTo>
                <a:lnTo>
                  <a:pt x="542" y="296"/>
                </a:lnTo>
                <a:lnTo>
                  <a:pt x="538" y="286"/>
                </a:lnTo>
                <a:lnTo>
                  <a:pt x="311" y="118"/>
                </a:lnTo>
                <a:lnTo>
                  <a:pt x="311" y="118"/>
                </a:lnTo>
                <a:lnTo>
                  <a:pt x="312" y="111"/>
                </a:lnTo>
                <a:lnTo>
                  <a:pt x="313" y="94"/>
                </a:lnTo>
                <a:lnTo>
                  <a:pt x="313" y="75"/>
                </a:lnTo>
                <a:lnTo>
                  <a:pt x="312" y="68"/>
                </a:lnTo>
                <a:lnTo>
                  <a:pt x="310" y="62"/>
                </a:lnTo>
                <a:lnTo>
                  <a:pt x="303" y="54"/>
                </a:lnTo>
                <a:lnTo>
                  <a:pt x="303" y="54"/>
                </a:lnTo>
                <a:lnTo>
                  <a:pt x="301" y="52"/>
                </a:lnTo>
                <a:lnTo>
                  <a:pt x="301" y="48"/>
                </a:lnTo>
                <a:lnTo>
                  <a:pt x="298" y="43"/>
                </a:lnTo>
                <a:lnTo>
                  <a:pt x="292" y="35"/>
                </a:lnTo>
                <a:lnTo>
                  <a:pt x="292" y="35"/>
                </a:lnTo>
                <a:lnTo>
                  <a:pt x="285" y="30"/>
                </a:lnTo>
                <a:lnTo>
                  <a:pt x="282" y="28"/>
                </a:lnTo>
                <a:lnTo>
                  <a:pt x="278" y="27"/>
                </a:lnTo>
                <a:lnTo>
                  <a:pt x="273" y="23"/>
                </a:lnTo>
                <a:lnTo>
                  <a:pt x="273" y="23"/>
                </a:lnTo>
                <a:close/>
                <a:moveTo>
                  <a:pt x="247" y="180"/>
                </a:moveTo>
                <a:lnTo>
                  <a:pt x="265" y="180"/>
                </a:lnTo>
                <a:lnTo>
                  <a:pt x="265" y="180"/>
                </a:lnTo>
                <a:lnTo>
                  <a:pt x="279" y="180"/>
                </a:lnTo>
                <a:lnTo>
                  <a:pt x="287" y="180"/>
                </a:lnTo>
                <a:lnTo>
                  <a:pt x="293" y="184"/>
                </a:lnTo>
                <a:lnTo>
                  <a:pt x="293" y="184"/>
                </a:lnTo>
                <a:lnTo>
                  <a:pt x="441" y="304"/>
                </a:lnTo>
                <a:lnTo>
                  <a:pt x="441" y="304"/>
                </a:lnTo>
                <a:lnTo>
                  <a:pt x="445" y="307"/>
                </a:lnTo>
                <a:lnTo>
                  <a:pt x="448" y="308"/>
                </a:lnTo>
                <a:lnTo>
                  <a:pt x="451" y="310"/>
                </a:lnTo>
                <a:lnTo>
                  <a:pt x="451" y="314"/>
                </a:lnTo>
                <a:lnTo>
                  <a:pt x="451" y="314"/>
                </a:lnTo>
                <a:lnTo>
                  <a:pt x="450" y="325"/>
                </a:lnTo>
                <a:lnTo>
                  <a:pt x="446" y="335"/>
                </a:lnTo>
                <a:lnTo>
                  <a:pt x="446" y="335"/>
                </a:lnTo>
                <a:lnTo>
                  <a:pt x="441" y="339"/>
                </a:lnTo>
                <a:lnTo>
                  <a:pt x="434" y="345"/>
                </a:lnTo>
                <a:lnTo>
                  <a:pt x="423" y="353"/>
                </a:lnTo>
                <a:lnTo>
                  <a:pt x="411" y="352"/>
                </a:lnTo>
                <a:lnTo>
                  <a:pt x="411" y="352"/>
                </a:lnTo>
                <a:lnTo>
                  <a:pt x="406" y="354"/>
                </a:lnTo>
                <a:lnTo>
                  <a:pt x="389" y="366"/>
                </a:lnTo>
                <a:lnTo>
                  <a:pt x="389" y="366"/>
                </a:lnTo>
                <a:lnTo>
                  <a:pt x="372" y="378"/>
                </a:lnTo>
                <a:lnTo>
                  <a:pt x="350" y="392"/>
                </a:lnTo>
                <a:lnTo>
                  <a:pt x="315" y="411"/>
                </a:lnTo>
                <a:lnTo>
                  <a:pt x="315" y="411"/>
                </a:lnTo>
                <a:lnTo>
                  <a:pt x="272" y="435"/>
                </a:lnTo>
                <a:lnTo>
                  <a:pt x="285" y="405"/>
                </a:lnTo>
                <a:lnTo>
                  <a:pt x="285" y="405"/>
                </a:lnTo>
                <a:lnTo>
                  <a:pt x="294" y="397"/>
                </a:lnTo>
                <a:lnTo>
                  <a:pt x="301" y="389"/>
                </a:lnTo>
                <a:lnTo>
                  <a:pt x="306" y="382"/>
                </a:lnTo>
                <a:lnTo>
                  <a:pt x="306" y="382"/>
                </a:lnTo>
                <a:lnTo>
                  <a:pt x="310" y="375"/>
                </a:lnTo>
                <a:lnTo>
                  <a:pt x="313" y="365"/>
                </a:lnTo>
                <a:lnTo>
                  <a:pt x="316" y="355"/>
                </a:lnTo>
                <a:lnTo>
                  <a:pt x="316" y="352"/>
                </a:lnTo>
                <a:lnTo>
                  <a:pt x="313" y="350"/>
                </a:lnTo>
                <a:lnTo>
                  <a:pt x="313" y="350"/>
                </a:lnTo>
                <a:lnTo>
                  <a:pt x="307" y="347"/>
                </a:lnTo>
                <a:lnTo>
                  <a:pt x="306" y="345"/>
                </a:lnTo>
                <a:lnTo>
                  <a:pt x="306" y="345"/>
                </a:lnTo>
                <a:lnTo>
                  <a:pt x="305" y="277"/>
                </a:lnTo>
                <a:lnTo>
                  <a:pt x="305" y="277"/>
                </a:lnTo>
                <a:lnTo>
                  <a:pt x="304" y="274"/>
                </a:lnTo>
                <a:lnTo>
                  <a:pt x="299" y="268"/>
                </a:lnTo>
                <a:lnTo>
                  <a:pt x="293" y="262"/>
                </a:lnTo>
                <a:lnTo>
                  <a:pt x="283" y="253"/>
                </a:lnTo>
                <a:lnTo>
                  <a:pt x="283" y="253"/>
                </a:lnTo>
                <a:lnTo>
                  <a:pt x="267" y="242"/>
                </a:lnTo>
                <a:lnTo>
                  <a:pt x="264" y="240"/>
                </a:lnTo>
                <a:lnTo>
                  <a:pt x="248" y="229"/>
                </a:lnTo>
                <a:lnTo>
                  <a:pt x="248" y="229"/>
                </a:lnTo>
                <a:lnTo>
                  <a:pt x="239" y="226"/>
                </a:lnTo>
                <a:lnTo>
                  <a:pt x="233" y="224"/>
                </a:lnTo>
                <a:lnTo>
                  <a:pt x="227" y="223"/>
                </a:lnTo>
                <a:lnTo>
                  <a:pt x="227" y="223"/>
                </a:lnTo>
                <a:lnTo>
                  <a:pt x="213" y="224"/>
                </a:lnTo>
                <a:lnTo>
                  <a:pt x="204" y="225"/>
                </a:lnTo>
                <a:lnTo>
                  <a:pt x="204" y="225"/>
                </a:lnTo>
                <a:lnTo>
                  <a:pt x="200" y="228"/>
                </a:lnTo>
                <a:lnTo>
                  <a:pt x="198" y="229"/>
                </a:lnTo>
                <a:lnTo>
                  <a:pt x="194" y="229"/>
                </a:lnTo>
                <a:lnTo>
                  <a:pt x="194" y="229"/>
                </a:lnTo>
                <a:lnTo>
                  <a:pt x="187" y="228"/>
                </a:lnTo>
                <a:lnTo>
                  <a:pt x="182" y="228"/>
                </a:lnTo>
                <a:lnTo>
                  <a:pt x="176" y="230"/>
                </a:lnTo>
                <a:lnTo>
                  <a:pt x="176" y="230"/>
                </a:lnTo>
                <a:lnTo>
                  <a:pt x="171" y="236"/>
                </a:lnTo>
                <a:lnTo>
                  <a:pt x="168" y="241"/>
                </a:lnTo>
                <a:lnTo>
                  <a:pt x="166" y="246"/>
                </a:lnTo>
                <a:lnTo>
                  <a:pt x="147" y="257"/>
                </a:lnTo>
                <a:lnTo>
                  <a:pt x="147" y="257"/>
                </a:lnTo>
                <a:lnTo>
                  <a:pt x="144" y="264"/>
                </a:lnTo>
                <a:lnTo>
                  <a:pt x="141" y="275"/>
                </a:lnTo>
                <a:lnTo>
                  <a:pt x="141" y="275"/>
                </a:lnTo>
                <a:lnTo>
                  <a:pt x="136" y="282"/>
                </a:lnTo>
                <a:lnTo>
                  <a:pt x="133" y="286"/>
                </a:lnTo>
                <a:lnTo>
                  <a:pt x="127" y="318"/>
                </a:lnTo>
                <a:lnTo>
                  <a:pt x="140" y="335"/>
                </a:lnTo>
                <a:lnTo>
                  <a:pt x="140" y="335"/>
                </a:lnTo>
                <a:lnTo>
                  <a:pt x="140" y="350"/>
                </a:lnTo>
                <a:lnTo>
                  <a:pt x="140" y="363"/>
                </a:lnTo>
                <a:lnTo>
                  <a:pt x="140" y="371"/>
                </a:lnTo>
                <a:lnTo>
                  <a:pt x="140" y="371"/>
                </a:lnTo>
                <a:lnTo>
                  <a:pt x="142" y="376"/>
                </a:lnTo>
                <a:lnTo>
                  <a:pt x="146" y="381"/>
                </a:lnTo>
                <a:lnTo>
                  <a:pt x="149" y="386"/>
                </a:lnTo>
                <a:lnTo>
                  <a:pt x="152" y="389"/>
                </a:lnTo>
                <a:lnTo>
                  <a:pt x="152" y="389"/>
                </a:lnTo>
                <a:lnTo>
                  <a:pt x="154" y="408"/>
                </a:lnTo>
                <a:lnTo>
                  <a:pt x="163" y="409"/>
                </a:lnTo>
                <a:lnTo>
                  <a:pt x="155" y="439"/>
                </a:lnTo>
                <a:lnTo>
                  <a:pt x="155" y="439"/>
                </a:lnTo>
                <a:lnTo>
                  <a:pt x="136" y="435"/>
                </a:lnTo>
                <a:lnTo>
                  <a:pt x="136" y="435"/>
                </a:lnTo>
                <a:lnTo>
                  <a:pt x="131" y="433"/>
                </a:lnTo>
                <a:lnTo>
                  <a:pt x="125" y="429"/>
                </a:lnTo>
                <a:lnTo>
                  <a:pt x="115" y="423"/>
                </a:lnTo>
                <a:lnTo>
                  <a:pt x="115" y="423"/>
                </a:lnTo>
                <a:lnTo>
                  <a:pt x="113" y="418"/>
                </a:lnTo>
                <a:lnTo>
                  <a:pt x="108" y="406"/>
                </a:lnTo>
                <a:lnTo>
                  <a:pt x="104" y="394"/>
                </a:lnTo>
                <a:lnTo>
                  <a:pt x="101" y="388"/>
                </a:lnTo>
                <a:lnTo>
                  <a:pt x="101" y="388"/>
                </a:lnTo>
                <a:lnTo>
                  <a:pt x="98" y="382"/>
                </a:lnTo>
                <a:lnTo>
                  <a:pt x="93" y="375"/>
                </a:lnTo>
                <a:lnTo>
                  <a:pt x="88" y="363"/>
                </a:lnTo>
                <a:lnTo>
                  <a:pt x="79" y="305"/>
                </a:lnTo>
                <a:lnTo>
                  <a:pt x="79" y="305"/>
                </a:lnTo>
                <a:lnTo>
                  <a:pt x="101" y="249"/>
                </a:lnTo>
                <a:lnTo>
                  <a:pt x="116" y="210"/>
                </a:lnTo>
                <a:lnTo>
                  <a:pt x="123" y="198"/>
                </a:lnTo>
                <a:lnTo>
                  <a:pt x="124" y="195"/>
                </a:lnTo>
                <a:lnTo>
                  <a:pt x="126" y="193"/>
                </a:lnTo>
                <a:lnTo>
                  <a:pt x="136" y="196"/>
                </a:lnTo>
                <a:lnTo>
                  <a:pt x="136" y="196"/>
                </a:lnTo>
                <a:lnTo>
                  <a:pt x="141" y="198"/>
                </a:lnTo>
                <a:lnTo>
                  <a:pt x="154" y="202"/>
                </a:lnTo>
                <a:lnTo>
                  <a:pt x="172" y="206"/>
                </a:lnTo>
                <a:lnTo>
                  <a:pt x="182" y="206"/>
                </a:lnTo>
                <a:lnTo>
                  <a:pt x="192" y="206"/>
                </a:lnTo>
                <a:lnTo>
                  <a:pt x="192" y="206"/>
                </a:lnTo>
                <a:lnTo>
                  <a:pt x="202" y="203"/>
                </a:lnTo>
                <a:lnTo>
                  <a:pt x="211" y="201"/>
                </a:lnTo>
                <a:lnTo>
                  <a:pt x="220" y="196"/>
                </a:lnTo>
                <a:lnTo>
                  <a:pt x="228" y="191"/>
                </a:lnTo>
                <a:lnTo>
                  <a:pt x="242" y="184"/>
                </a:lnTo>
                <a:lnTo>
                  <a:pt x="247" y="180"/>
                </a:lnTo>
                <a:lnTo>
                  <a:pt x="247" y="1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15">
            <a:extLst>
              <a:ext uri="{FF2B5EF4-FFF2-40B4-BE49-F238E27FC236}">
                <a16:creationId xmlns:a16="http://schemas.microsoft.com/office/drawing/2014/main" id="{99B4B1C7-2742-45D4-AFEC-A3072D494FB6}"/>
              </a:ext>
            </a:extLst>
          </p:cNvPr>
          <p:cNvSpPr>
            <a:spLocks noEditPoints="1"/>
          </p:cNvSpPr>
          <p:nvPr/>
        </p:nvSpPr>
        <p:spPr bwMode="auto">
          <a:xfrm>
            <a:off x="7752072" y="2876900"/>
            <a:ext cx="1784001" cy="1468370"/>
          </a:xfrm>
          <a:custGeom>
            <a:avLst/>
            <a:gdLst>
              <a:gd name="T0" fmla="*/ 625 w 1950"/>
              <a:gd name="T1" fmla="*/ 310 h 1605"/>
              <a:gd name="T2" fmla="*/ 514 w 1950"/>
              <a:gd name="T3" fmla="*/ 394 h 1605"/>
              <a:gd name="T4" fmla="*/ 290 w 1950"/>
              <a:gd name="T5" fmla="*/ 551 h 1605"/>
              <a:gd name="T6" fmla="*/ 124 w 1950"/>
              <a:gd name="T7" fmla="*/ 641 h 1605"/>
              <a:gd name="T8" fmla="*/ 35 w 1950"/>
              <a:gd name="T9" fmla="*/ 646 h 1605"/>
              <a:gd name="T10" fmla="*/ 0 w 1950"/>
              <a:gd name="T11" fmla="*/ 687 h 1605"/>
              <a:gd name="T12" fmla="*/ 27 w 1950"/>
              <a:gd name="T13" fmla="*/ 757 h 1605"/>
              <a:gd name="T14" fmla="*/ 46 w 1950"/>
              <a:gd name="T15" fmla="*/ 759 h 1605"/>
              <a:gd name="T16" fmla="*/ 92 w 1950"/>
              <a:gd name="T17" fmla="*/ 714 h 1605"/>
              <a:gd name="T18" fmla="*/ 303 w 1950"/>
              <a:gd name="T19" fmla="*/ 616 h 1605"/>
              <a:gd name="T20" fmla="*/ 540 w 1950"/>
              <a:gd name="T21" fmla="*/ 531 h 1605"/>
              <a:gd name="T22" fmla="*/ 618 w 1950"/>
              <a:gd name="T23" fmla="*/ 581 h 1605"/>
              <a:gd name="T24" fmla="*/ 665 w 1950"/>
              <a:gd name="T25" fmla="*/ 750 h 1605"/>
              <a:gd name="T26" fmla="*/ 689 w 1950"/>
              <a:gd name="T27" fmla="*/ 877 h 1605"/>
              <a:gd name="T28" fmla="*/ 720 w 1950"/>
              <a:gd name="T29" fmla="*/ 1035 h 1605"/>
              <a:gd name="T30" fmla="*/ 727 w 1950"/>
              <a:gd name="T31" fmla="*/ 1171 h 1605"/>
              <a:gd name="T32" fmla="*/ 444 w 1950"/>
              <a:gd name="T33" fmla="*/ 1361 h 1605"/>
              <a:gd name="T34" fmla="*/ 365 w 1950"/>
              <a:gd name="T35" fmla="*/ 1385 h 1605"/>
              <a:gd name="T36" fmla="*/ 444 w 1950"/>
              <a:gd name="T37" fmla="*/ 1554 h 1605"/>
              <a:gd name="T38" fmla="*/ 501 w 1950"/>
              <a:gd name="T39" fmla="*/ 1587 h 1605"/>
              <a:gd name="T40" fmla="*/ 498 w 1950"/>
              <a:gd name="T41" fmla="*/ 1499 h 1605"/>
              <a:gd name="T42" fmla="*/ 503 w 1950"/>
              <a:gd name="T43" fmla="*/ 1442 h 1605"/>
              <a:gd name="T44" fmla="*/ 847 w 1950"/>
              <a:gd name="T45" fmla="*/ 1260 h 1605"/>
              <a:gd name="T46" fmla="*/ 905 w 1950"/>
              <a:gd name="T47" fmla="*/ 1204 h 1605"/>
              <a:gd name="T48" fmla="*/ 998 w 1950"/>
              <a:gd name="T49" fmla="*/ 1181 h 1605"/>
              <a:gd name="T50" fmla="*/ 1310 w 1950"/>
              <a:gd name="T51" fmla="*/ 1536 h 1605"/>
              <a:gd name="T52" fmla="*/ 1367 w 1950"/>
              <a:gd name="T53" fmla="*/ 1598 h 1605"/>
              <a:gd name="T54" fmla="*/ 1469 w 1950"/>
              <a:gd name="T55" fmla="*/ 1553 h 1605"/>
              <a:gd name="T56" fmla="*/ 1530 w 1950"/>
              <a:gd name="T57" fmla="*/ 1496 h 1605"/>
              <a:gd name="T58" fmla="*/ 1414 w 1950"/>
              <a:gd name="T59" fmla="*/ 1482 h 1605"/>
              <a:gd name="T60" fmla="*/ 1389 w 1950"/>
              <a:gd name="T61" fmla="*/ 1492 h 1605"/>
              <a:gd name="T62" fmla="*/ 1210 w 1950"/>
              <a:gd name="T63" fmla="*/ 1226 h 1605"/>
              <a:gd name="T64" fmla="*/ 1106 w 1950"/>
              <a:gd name="T65" fmla="*/ 1059 h 1605"/>
              <a:gd name="T66" fmla="*/ 968 w 1950"/>
              <a:gd name="T67" fmla="*/ 897 h 1605"/>
              <a:gd name="T68" fmla="*/ 965 w 1950"/>
              <a:gd name="T69" fmla="*/ 784 h 1605"/>
              <a:gd name="T70" fmla="*/ 962 w 1950"/>
              <a:gd name="T71" fmla="*/ 571 h 1605"/>
              <a:gd name="T72" fmla="*/ 1054 w 1950"/>
              <a:gd name="T73" fmla="*/ 661 h 1605"/>
              <a:gd name="T74" fmla="*/ 1179 w 1950"/>
              <a:gd name="T75" fmla="*/ 489 h 1605"/>
              <a:gd name="T76" fmla="*/ 1245 w 1950"/>
              <a:gd name="T77" fmla="*/ 423 h 1605"/>
              <a:gd name="T78" fmla="*/ 1210 w 1950"/>
              <a:gd name="T79" fmla="*/ 365 h 1605"/>
              <a:gd name="T80" fmla="*/ 1183 w 1950"/>
              <a:gd name="T81" fmla="*/ 349 h 1605"/>
              <a:gd name="T82" fmla="*/ 1141 w 1950"/>
              <a:gd name="T83" fmla="*/ 390 h 1605"/>
              <a:gd name="T84" fmla="*/ 1026 w 1950"/>
              <a:gd name="T85" fmla="*/ 506 h 1605"/>
              <a:gd name="T86" fmla="*/ 877 w 1950"/>
              <a:gd name="T87" fmla="*/ 337 h 1605"/>
              <a:gd name="T88" fmla="*/ 855 w 1950"/>
              <a:gd name="T89" fmla="*/ 277 h 1605"/>
              <a:gd name="T90" fmla="*/ 851 w 1950"/>
              <a:gd name="T91" fmla="*/ 211 h 1605"/>
              <a:gd name="T92" fmla="*/ 839 w 1950"/>
              <a:gd name="T93" fmla="*/ 136 h 1605"/>
              <a:gd name="T94" fmla="*/ 836 w 1950"/>
              <a:gd name="T95" fmla="*/ 42 h 1605"/>
              <a:gd name="T96" fmla="*/ 768 w 1950"/>
              <a:gd name="T97" fmla="*/ 5 h 1605"/>
              <a:gd name="T98" fmla="*/ 684 w 1950"/>
              <a:gd name="T99" fmla="*/ 3 h 1605"/>
              <a:gd name="T100" fmla="*/ 630 w 1950"/>
              <a:gd name="T101" fmla="*/ 50 h 1605"/>
              <a:gd name="T102" fmla="*/ 592 w 1950"/>
              <a:gd name="T103" fmla="*/ 106 h 1605"/>
              <a:gd name="T104" fmla="*/ 602 w 1950"/>
              <a:gd name="T105" fmla="*/ 160 h 1605"/>
              <a:gd name="T106" fmla="*/ 586 w 1950"/>
              <a:gd name="T107" fmla="*/ 196 h 1605"/>
              <a:gd name="T108" fmla="*/ 636 w 1950"/>
              <a:gd name="T109" fmla="*/ 216 h 1605"/>
              <a:gd name="T110" fmla="*/ 642 w 1950"/>
              <a:gd name="T111" fmla="*/ 242 h 1605"/>
              <a:gd name="T112" fmla="*/ 1654 w 1950"/>
              <a:gd name="T113" fmla="*/ 1283 h 1605"/>
              <a:gd name="T114" fmla="*/ 1775 w 1950"/>
              <a:gd name="T115" fmla="*/ 1316 h 1605"/>
              <a:gd name="T116" fmla="*/ 1903 w 1950"/>
              <a:gd name="T117" fmla="*/ 1277 h 1605"/>
              <a:gd name="T118" fmla="*/ 1950 w 1950"/>
              <a:gd name="T119" fmla="*/ 1201 h 1605"/>
              <a:gd name="T120" fmla="*/ 1869 w 1950"/>
              <a:gd name="T121" fmla="*/ 1141 h 1605"/>
              <a:gd name="T122" fmla="*/ 1733 w 1950"/>
              <a:gd name="T123" fmla="*/ 1152 h 1605"/>
              <a:gd name="T124" fmla="*/ 1639 w 1950"/>
              <a:gd name="T125" fmla="*/ 1225 h 1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0" h="1605">
                <a:moveTo>
                  <a:pt x="681" y="259"/>
                </a:moveTo>
                <a:lnTo>
                  <a:pt x="681" y="288"/>
                </a:lnTo>
                <a:lnTo>
                  <a:pt x="681" y="288"/>
                </a:lnTo>
                <a:lnTo>
                  <a:pt x="663" y="289"/>
                </a:lnTo>
                <a:lnTo>
                  <a:pt x="649" y="292"/>
                </a:lnTo>
                <a:lnTo>
                  <a:pt x="644" y="293"/>
                </a:lnTo>
                <a:lnTo>
                  <a:pt x="642" y="294"/>
                </a:lnTo>
                <a:lnTo>
                  <a:pt x="642" y="294"/>
                </a:lnTo>
                <a:lnTo>
                  <a:pt x="637" y="300"/>
                </a:lnTo>
                <a:lnTo>
                  <a:pt x="625" y="310"/>
                </a:lnTo>
                <a:lnTo>
                  <a:pt x="609" y="322"/>
                </a:lnTo>
                <a:lnTo>
                  <a:pt x="591" y="335"/>
                </a:lnTo>
                <a:lnTo>
                  <a:pt x="591" y="335"/>
                </a:lnTo>
                <a:lnTo>
                  <a:pt x="574" y="345"/>
                </a:lnTo>
                <a:lnTo>
                  <a:pt x="559" y="351"/>
                </a:lnTo>
                <a:lnTo>
                  <a:pt x="547" y="357"/>
                </a:lnTo>
                <a:lnTo>
                  <a:pt x="542" y="361"/>
                </a:lnTo>
                <a:lnTo>
                  <a:pt x="537" y="365"/>
                </a:lnTo>
                <a:lnTo>
                  <a:pt x="537" y="365"/>
                </a:lnTo>
                <a:lnTo>
                  <a:pt x="514" y="394"/>
                </a:lnTo>
                <a:lnTo>
                  <a:pt x="495" y="418"/>
                </a:lnTo>
                <a:lnTo>
                  <a:pt x="495" y="418"/>
                </a:lnTo>
                <a:lnTo>
                  <a:pt x="491" y="422"/>
                </a:lnTo>
                <a:lnTo>
                  <a:pt x="483" y="428"/>
                </a:lnTo>
                <a:lnTo>
                  <a:pt x="458" y="444"/>
                </a:lnTo>
                <a:lnTo>
                  <a:pt x="423" y="464"/>
                </a:lnTo>
                <a:lnTo>
                  <a:pt x="430" y="478"/>
                </a:lnTo>
                <a:lnTo>
                  <a:pt x="430" y="478"/>
                </a:lnTo>
                <a:lnTo>
                  <a:pt x="348" y="520"/>
                </a:lnTo>
                <a:lnTo>
                  <a:pt x="290" y="551"/>
                </a:lnTo>
                <a:lnTo>
                  <a:pt x="271" y="562"/>
                </a:lnTo>
                <a:lnTo>
                  <a:pt x="262" y="567"/>
                </a:lnTo>
                <a:lnTo>
                  <a:pt x="262" y="567"/>
                </a:lnTo>
                <a:lnTo>
                  <a:pt x="255" y="571"/>
                </a:lnTo>
                <a:lnTo>
                  <a:pt x="239" y="580"/>
                </a:lnTo>
                <a:lnTo>
                  <a:pt x="193" y="603"/>
                </a:lnTo>
                <a:lnTo>
                  <a:pt x="147" y="627"/>
                </a:lnTo>
                <a:lnTo>
                  <a:pt x="131" y="636"/>
                </a:lnTo>
                <a:lnTo>
                  <a:pt x="124" y="641"/>
                </a:lnTo>
                <a:lnTo>
                  <a:pt x="124" y="641"/>
                </a:lnTo>
                <a:lnTo>
                  <a:pt x="121" y="643"/>
                </a:lnTo>
                <a:lnTo>
                  <a:pt x="117" y="646"/>
                </a:lnTo>
                <a:lnTo>
                  <a:pt x="103" y="649"/>
                </a:lnTo>
                <a:lnTo>
                  <a:pt x="87" y="652"/>
                </a:lnTo>
                <a:lnTo>
                  <a:pt x="87" y="652"/>
                </a:lnTo>
                <a:lnTo>
                  <a:pt x="80" y="649"/>
                </a:lnTo>
                <a:lnTo>
                  <a:pt x="64" y="646"/>
                </a:lnTo>
                <a:lnTo>
                  <a:pt x="54" y="644"/>
                </a:lnTo>
                <a:lnTo>
                  <a:pt x="45" y="644"/>
                </a:lnTo>
                <a:lnTo>
                  <a:pt x="35" y="646"/>
                </a:lnTo>
                <a:lnTo>
                  <a:pt x="31" y="648"/>
                </a:lnTo>
                <a:lnTo>
                  <a:pt x="29" y="649"/>
                </a:lnTo>
                <a:lnTo>
                  <a:pt x="29" y="649"/>
                </a:lnTo>
                <a:lnTo>
                  <a:pt x="18" y="658"/>
                </a:lnTo>
                <a:lnTo>
                  <a:pt x="8" y="667"/>
                </a:lnTo>
                <a:lnTo>
                  <a:pt x="5" y="672"/>
                </a:lnTo>
                <a:lnTo>
                  <a:pt x="1" y="677"/>
                </a:lnTo>
                <a:lnTo>
                  <a:pt x="0" y="682"/>
                </a:lnTo>
                <a:lnTo>
                  <a:pt x="0" y="687"/>
                </a:lnTo>
                <a:lnTo>
                  <a:pt x="0" y="687"/>
                </a:lnTo>
                <a:lnTo>
                  <a:pt x="3" y="695"/>
                </a:lnTo>
                <a:lnTo>
                  <a:pt x="8" y="704"/>
                </a:lnTo>
                <a:lnTo>
                  <a:pt x="12" y="712"/>
                </a:lnTo>
                <a:lnTo>
                  <a:pt x="14" y="719"/>
                </a:lnTo>
                <a:lnTo>
                  <a:pt x="14" y="719"/>
                </a:lnTo>
                <a:lnTo>
                  <a:pt x="19" y="740"/>
                </a:lnTo>
                <a:lnTo>
                  <a:pt x="23" y="753"/>
                </a:lnTo>
                <a:lnTo>
                  <a:pt x="25" y="756"/>
                </a:lnTo>
                <a:lnTo>
                  <a:pt x="27" y="757"/>
                </a:lnTo>
                <a:lnTo>
                  <a:pt x="27" y="757"/>
                </a:lnTo>
                <a:lnTo>
                  <a:pt x="29" y="756"/>
                </a:lnTo>
                <a:lnTo>
                  <a:pt x="30" y="753"/>
                </a:lnTo>
                <a:lnTo>
                  <a:pt x="33" y="744"/>
                </a:lnTo>
                <a:lnTo>
                  <a:pt x="34" y="731"/>
                </a:lnTo>
                <a:lnTo>
                  <a:pt x="34" y="731"/>
                </a:lnTo>
                <a:lnTo>
                  <a:pt x="35" y="736"/>
                </a:lnTo>
                <a:lnTo>
                  <a:pt x="39" y="745"/>
                </a:lnTo>
                <a:lnTo>
                  <a:pt x="41" y="751"/>
                </a:lnTo>
                <a:lnTo>
                  <a:pt x="44" y="755"/>
                </a:lnTo>
                <a:lnTo>
                  <a:pt x="46" y="759"/>
                </a:lnTo>
                <a:lnTo>
                  <a:pt x="50" y="759"/>
                </a:lnTo>
                <a:lnTo>
                  <a:pt x="50" y="759"/>
                </a:lnTo>
                <a:lnTo>
                  <a:pt x="53" y="756"/>
                </a:lnTo>
                <a:lnTo>
                  <a:pt x="56" y="751"/>
                </a:lnTo>
                <a:lnTo>
                  <a:pt x="62" y="737"/>
                </a:lnTo>
                <a:lnTo>
                  <a:pt x="65" y="723"/>
                </a:lnTo>
                <a:lnTo>
                  <a:pt x="68" y="716"/>
                </a:lnTo>
                <a:lnTo>
                  <a:pt x="68" y="716"/>
                </a:lnTo>
                <a:lnTo>
                  <a:pt x="78" y="715"/>
                </a:lnTo>
                <a:lnTo>
                  <a:pt x="92" y="714"/>
                </a:lnTo>
                <a:lnTo>
                  <a:pt x="92" y="714"/>
                </a:lnTo>
                <a:lnTo>
                  <a:pt x="95" y="712"/>
                </a:lnTo>
                <a:lnTo>
                  <a:pt x="97" y="711"/>
                </a:lnTo>
                <a:lnTo>
                  <a:pt x="104" y="705"/>
                </a:lnTo>
                <a:lnTo>
                  <a:pt x="113" y="699"/>
                </a:lnTo>
                <a:lnTo>
                  <a:pt x="117" y="697"/>
                </a:lnTo>
                <a:lnTo>
                  <a:pt x="123" y="694"/>
                </a:lnTo>
                <a:lnTo>
                  <a:pt x="123" y="694"/>
                </a:lnTo>
                <a:lnTo>
                  <a:pt x="217" y="653"/>
                </a:lnTo>
                <a:lnTo>
                  <a:pt x="303" y="616"/>
                </a:lnTo>
                <a:lnTo>
                  <a:pt x="504" y="520"/>
                </a:lnTo>
                <a:lnTo>
                  <a:pt x="504" y="520"/>
                </a:lnTo>
                <a:lnTo>
                  <a:pt x="512" y="529"/>
                </a:lnTo>
                <a:lnTo>
                  <a:pt x="518" y="534"/>
                </a:lnTo>
                <a:lnTo>
                  <a:pt x="522" y="536"/>
                </a:lnTo>
                <a:lnTo>
                  <a:pt x="524" y="536"/>
                </a:lnTo>
                <a:lnTo>
                  <a:pt x="524" y="536"/>
                </a:lnTo>
                <a:lnTo>
                  <a:pt x="529" y="536"/>
                </a:lnTo>
                <a:lnTo>
                  <a:pt x="534" y="534"/>
                </a:lnTo>
                <a:lnTo>
                  <a:pt x="540" y="531"/>
                </a:lnTo>
                <a:lnTo>
                  <a:pt x="543" y="528"/>
                </a:lnTo>
                <a:lnTo>
                  <a:pt x="543" y="528"/>
                </a:lnTo>
                <a:lnTo>
                  <a:pt x="546" y="525"/>
                </a:lnTo>
                <a:lnTo>
                  <a:pt x="552" y="523"/>
                </a:lnTo>
                <a:lnTo>
                  <a:pt x="566" y="515"/>
                </a:lnTo>
                <a:lnTo>
                  <a:pt x="587" y="507"/>
                </a:lnTo>
                <a:lnTo>
                  <a:pt x="587" y="507"/>
                </a:lnTo>
                <a:lnTo>
                  <a:pt x="601" y="542"/>
                </a:lnTo>
                <a:lnTo>
                  <a:pt x="611" y="568"/>
                </a:lnTo>
                <a:lnTo>
                  <a:pt x="618" y="581"/>
                </a:lnTo>
                <a:lnTo>
                  <a:pt x="618" y="581"/>
                </a:lnTo>
                <a:lnTo>
                  <a:pt x="626" y="595"/>
                </a:lnTo>
                <a:lnTo>
                  <a:pt x="642" y="622"/>
                </a:lnTo>
                <a:lnTo>
                  <a:pt x="665" y="661"/>
                </a:lnTo>
                <a:lnTo>
                  <a:pt x="665" y="661"/>
                </a:lnTo>
                <a:lnTo>
                  <a:pt x="666" y="672"/>
                </a:lnTo>
                <a:lnTo>
                  <a:pt x="667" y="698"/>
                </a:lnTo>
                <a:lnTo>
                  <a:pt x="667" y="727"/>
                </a:lnTo>
                <a:lnTo>
                  <a:pt x="667" y="740"/>
                </a:lnTo>
                <a:lnTo>
                  <a:pt x="665" y="750"/>
                </a:lnTo>
                <a:lnTo>
                  <a:pt x="665" y="750"/>
                </a:lnTo>
                <a:lnTo>
                  <a:pt x="664" y="755"/>
                </a:lnTo>
                <a:lnTo>
                  <a:pt x="664" y="759"/>
                </a:lnTo>
                <a:lnTo>
                  <a:pt x="666" y="770"/>
                </a:lnTo>
                <a:lnTo>
                  <a:pt x="670" y="781"/>
                </a:lnTo>
                <a:lnTo>
                  <a:pt x="675" y="792"/>
                </a:lnTo>
                <a:lnTo>
                  <a:pt x="684" y="810"/>
                </a:lnTo>
                <a:lnTo>
                  <a:pt x="689" y="817"/>
                </a:lnTo>
                <a:lnTo>
                  <a:pt x="689" y="817"/>
                </a:lnTo>
                <a:lnTo>
                  <a:pt x="689" y="877"/>
                </a:lnTo>
                <a:lnTo>
                  <a:pt x="691" y="924"/>
                </a:lnTo>
                <a:lnTo>
                  <a:pt x="692" y="946"/>
                </a:lnTo>
                <a:lnTo>
                  <a:pt x="693" y="964"/>
                </a:lnTo>
                <a:lnTo>
                  <a:pt x="693" y="964"/>
                </a:lnTo>
                <a:lnTo>
                  <a:pt x="695" y="978"/>
                </a:lnTo>
                <a:lnTo>
                  <a:pt x="700" y="990"/>
                </a:lnTo>
                <a:lnTo>
                  <a:pt x="704" y="1002"/>
                </a:lnTo>
                <a:lnTo>
                  <a:pt x="709" y="1012"/>
                </a:lnTo>
                <a:lnTo>
                  <a:pt x="717" y="1027"/>
                </a:lnTo>
                <a:lnTo>
                  <a:pt x="720" y="1035"/>
                </a:lnTo>
                <a:lnTo>
                  <a:pt x="720" y="1040"/>
                </a:lnTo>
                <a:lnTo>
                  <a:pt x="720" y="1040"/>
                </a:lnTo>
                <a:lnTo>
                  <a:pt x="717" y="1064"/>
                </a:lnTo>
                <a:lnTo>
                  <a:pt x="716" y="1104"/>
                </a:lnTo>
                <a:lnTo>
                  <a:pt x="716" y="1126"/>
                </a:lnTo>
                <a:lnTo>
                  <a:pt x="719" y="1145"/>
                </a:lnTo>
                <a:lnTo>
                  <a:pt x="720" y="1154"/>
                </a:lnTo>
                <a:lnTo>
                  <a:pt x="721" y="1161"/>
                </a:lnTo>
                <a:lnTo>
                  <a:pt x="723" y="1166"/>
                </a:lnTo>
                <a:lnTo>
                  <a:pt x="727" y="1171"/>
                </a:lnTo>
                <a:lnTo>
                  <a:pt x="727" y="1171"/>
                </a:lnTo>
                <a:lnTo>
                  <a:pt x="734" y="1176"/>
                </a:lnTo>
                <a:lnTo>
                  <a:pt x="742" y="1181"/>
                </a:lnTo>
                <a:lnTo>
                  <a:pt x="755" y="1187"/>
                </a:lnTo>
                <a:lnTo>
                  <a:pt x="767" y="1189"/>
                </a:lnTo>
                <a:lnTo>
                  <a:pt x="771" y="1190"/>
                </a:lnTo>
                <a:lnTo>
                  <a:pt x="725" y="1235"/>
                </a:lnTo>
                <a:lnTo>
                  <a:pt x="453" y="1363"/>
                </a:lnTo>
                <a:lnTo>
                  <a:pt x="453" y="1363"/>
                </a:lnTo>
                <a:lnTo>
                  <a:pt x="444" y="1361"/>
                </a:lnTo>
                <a:lnTo>
                  <a:pt x="424" y="1358"/>
                </a:lnTo>
                <a:lnTo>
                  <a:pt x="424" y="1358"/>
                </a:lnTo>
                <a:lnTo>
                  <a:pt x="418" y="1358"/>
                </a:lnTo>
                <a:lnTo>
                  <a:pt x="412" y="1360"/>
                </a:lnTo>
                <a:lnTo>
                  <a:pt x="399" y="1366"/>
                </a:lnTo>
                <a:lnTo>
                  <a:pt x="388" y="1370"/>
                </a:lnTo>
                <a:lnTo>
                  <a:pt x="384" y="1374"/>
                </a:lnTo>
                <a:lnTo>
                  <a:pt x="384" y="1374"/>
                </a:lnTo>
                <a:lnTo>
                  <a:pt x="372" y="1380"/>
                </a:lnTo>
                <a:lnTo>
                  <a:pt x="365" y="1385"/>
                </a:lnTo>
                <a:lnTo>
                  <a:pt x="362" y="1387"/>
                </a:lnTo>
                <a:lnTo>
                  <a:pt x="361" y="1390"/>
                </a:lnTo>
                <a:lnTo>
                  <a:pt x="361" y="1390"/>
                </a:lnTo>
                <a:lnTo>
                  <a:pt x="363" y="1397"/>
                </a:lnTo>
                <a:lnTo>
                  <a:pt x="371" y="1414"/>
                </a:lnTo>
                <a:lnTo>
                  <a:pt x="395" y="1464"/>
                </a:lnTo>
                <a:lnTo>
                  <a:pt x="408" y="1492"/>
                </a:lnTo>
                <a:lnTo>
                  <a:pt x="422" y="1519"/>
                </a:lnTo>
                <a:lnTo>
                  <a:pt x="434" y="1540"/>
                </a:lnTo>
                <a:lnTo>
                  <a:pt x="444" y="1554"/>
                </a:lnTo>
                <a:lnTo>
                  <a:pt x="444" y="1554"/>
                </a:lnTo>
                <a:lnTo>
                  <a:pt x="467" y="1582"/>
                </a:lnTo>
                <a:lnTo>
                  <a:pt x="472" y="1587"/>
                </a:lnTo>
                <a:lnTo>
                  <a:pt x="477" y="1591"/>
                </a:lnTo>
                <a:lnTo>
                  <a:pt x="481" y="1592"/>
                </a:lnTo>
                <a:lnTo>
                  <a:pt x="486" y="1593"/>
                </a:lnTo>
                <a:lnTo>
                  <a:pt x="486" y="1593"/>
                </a:lnTo>
                <a:lnTo>
                  <a:pt x="492" y="1592"/>
                </a:lnTo>
                <a:lnTo>
                  <a:pt x="497" y="1589"/>
                </a:lnTo>
                <a:lnTo>
                  <a:pt x="501" y="1587"/>
                </a:lnTo>
                <a:lnTo>
                  <a:pt x="504" y="1583"/>
                </a:lnTo>
                <a:lnTo>
                  <a:pt x="507" y="1578"/>
                </a:lnTo>
                <a:lnTo>
                  <a:pt x="509" y="1574"/>
                </a:lnTo>
                <a:lnTo>
                  <a:pt x="511" y="1566"/>
                </a:lnTo>
                <a:lnTo>
                  <a:pt x="511" y="1566"/>
                </a:lnTo>
                <a:lnTo>
                  <a:pt x="508" y="1553"/>
                </a:lnTo>
                <a:lnTo>
                  <a:pt x="502" y="1532"/>
                </a:lnTo>
                <a:lnTo>
                  <a:pt x="500" y="1520"/>
                </a:lnTo>
                <a:lnTo>
                  <a:pt x="498" y="1509"/>
                </a:lnTo>
                <a:lnTo>
                  <a:pt x="498" y="1499"/>
                </a:lnTo>
                <a:lnTo>
                  <a:pt x="500" y="1495"/>
                </a:lnTo>
                <a:lnTo>
                  <a:pt x="501" y="1491"/>
                </a:lnTo>
                <a:lnTo>
                  <a:pt x="501" y="1491"/>
                </a:lnTo>
                <a:lnTo>
                  <a:pt x="506" y="1476"/>
                </a:lnTo>
                <a:lnTo>
                  <a:pt x="509" y="1465"/>
                </a:lnTo>
                <a:lnTo>
                  <a:pt x="511" y="1457"/>
                </a:lnTo>
                <a:lnTo>
                  <a:pt x="511" y="1453"/>
                </a:lnTo>
                <a:lnTo>
                  <a:pt x="509" y="1452"/>
                </a:lnTo>
                <a:lnTo>
                  <a:pt x="509" y="1452"/>
                </a:lnTo>
                <a:lnTo>
                  <a:pt x="503" y="1442"/>
                </a:lnTo>
                <a:lnTo>
                  <a:pt x="498" y="1436"/>
                </a:lnTo>
                <a:lnTo>
                  <a:pt x="498" y="1436"/>
                </a:lnTo>
                <a:lnTo>
                  <a:pt x="771" y="1313"/>
                </a:lnTo>
                <a:lnTo>
                  <a:pt x="771" y="1313"/>
                </a:lnTo>
                <a:lnTo>
                  <a:pt x="787" y="1306"/>
                </a:lnTo>
                <a:lnTo>
                  <a:pt x="805" y="1294"/>
                </a:lnTo>
                <a:lnTo>
                  <a:pt x="823" y="1282"/>
                </a:lnTo>
                <a:lnTo>
                  <a:pt x="835" y="1273"/>
                </a:lnTo>
                <a:lnTo>
                  <a:pt x="835" y="1273"/>
                </a:lnTo>
                <a:lnTo>
                  <a:pt x="847" y="1260"/>
                </a:lnTo>
                <a:lnTo>
                  <a:pt x="863" y="1240"/>
                </a:lnTo>
                <a:lnTo>
                  <a:pt x="884" y="1214"/>
                </a:lnTo>
                <a:lnTo>
                  <a:pt x="884" y="1214"/>
                </a:lnTo>
                <a:lnTo>
                  <a:pt x="886" y="1214"/>
                </a:lnTo>
                <a:lnTo>
                  <a:pt x="891" y="1215"/>
                </a:lnTo>
                <a:lnTo>
                  <a:pt x="897" y="1214"/>
                </a:lnTo>
                <a:lnTo>
                  <a:pt x="900" y="1212"/>
                </a:lnTo>
                <a:lnTo>
                  <a:pt x="902" y="1210"/>
                </a:lnTo>
                <a:lnTo>
                  <a:pt x="902" y="1210"/>
                </a:lnTo>
                <a:lnTo>
                  <a:pt x="905" y="1204"/>
                </a:lnTo>
                <a:lnTo>
                  <a:pt x="906" y="1193"/>
                </a:lnTo>
                <a:lnTo>
                  <a:pt x="911" y="1166"/>
                </a:lnTo>
                <a:lnTo>
                  <a:pt x="916" y="1130"/>
                </a:lnTo>
                <a:lnTo>
                  <a:pt x="990" y="1192"/>
                </a:lnTo>
                <a:lnTo>
                  <a:pt x="990" y="1192"/>
                </a:lnTo>
                <a:lnTo>
                  <a:pt x="991" y="1189"/>
                </a:lnTo>
                <a:lnTo>
                  <a:pt x="992" y="1183"/>
                </a:lnTo>
                <a:lnTo>
                  <a:pt x="993" y="1181"/>
                </a:lnTo>
                <a:lnTo>
                  <a:pt x="996" y="1180"/>
                </a:lnTo>
                <a:lnTo>
                  <a:pt x="998" y="1181"/>
                </a:lnTo>
                <a:lnTo>
                  <a:pt x="1003" y="1183"/>
                </a:lnTo>
                <a:lnTo>
                  <a:pt x="1003" y="1183"/>
                </a:lnTo>
                <a:lnTo>
                  <a:pt x="1097" y="1261"/>
                </a:lnTo>
                <a:lnTo>
                  <a:pt x="1097" y="1261"/>
                </a:lnTo>
                <a:lnTo>
                  <a:pt x="1200" y="1391"/>
                </a:lnTo>
                <a:lnTo>
                  <a:pt x="1307" y="1526"/>
                </a:lnTo>
                <a:lnTo>
                  <a:pt x="1307" y="1526"/>
                </a:lnTo>
                <a:lnTo>
                  <a:pt x="1308" y="1529"/>
                </a:lnTo>
                <a:lnTo>
                  <a:pt x="1308" y="1532"/>
                </a:lnTo>
                <a:lnTo>
                  <a:pt x="1310" y="1536"/>
                </a:lnTo>
                <a:lnTo>
                  <a:pt x="1312" y="1542"/>
                </a:lnTo>
                <a:lnTo>
                  <a:pt x="1312" y="1542"/>
                </a:lnTo>
                <a:lnTo>
                  <a:pt x="1317" y="1549"/>
                </a:lnTo>
                <a:lnTo>
                  <a:pt x="1323" y="1555"/>
                </a:lnTo>
                <a:lnTo>
                  <a:pt x="1329" y="1563"/>
                </a:lnTo>
                <a:lnTo>
                  <a:pt x="1336" y="1571"/>
                </a:lnTo>
                <a:lnTo>
                  <a:pt x="1336" y="1571"/>
                </a:lnTo>
                <a:lnTo>
                  <a:pt x="1347" y="1582"/>
                </a:lnTo>
                <a:lnTo>
                  <a:pt x="1359" y="1593"/>
                </a:lnTo>
                <a:lnTo>
                  <a:pt x="1367" y="1598"/>
                </a:lnTo>
                <a:lnTo>
                  <a:pt x="1373" y="1602"/>
                </a:lnTo>
                <a:lnTo>
                  <a:pt x="1380" y="1604"/>
                </a:lnTo>
                <a:lnTo>
                  <a:pt x="1386" y="1605"/>
                </a:lnTo>
                <a:lnTo>
                  <a:pt x="1386" y="1605"/>
                </a:lnTo>
                <a:lnTo>
                  <a:pt x="1390" y="1605"/>
                </a:lnTo>
                <a:lnTo>
                  <a:pt x="1395" y="1603"/>
                </a:lnTo>
                <a:lnTo>
                  <a:pt x="1407" y="1597"/>
                </a:lnTo>
                <a:lnTo>
                  <a:pt x="1421" y="1587"/>
                </a:lnTo>
                <a:lnTo>
                  <a:pt x="1437" y="1576"/>
                </a:lnTo>
                <a:lnTo>
                  <a:pt x="1469" y="1553"/>
                </a:lnTo>
                <a:lnTo>
                  <a:pt x="1488" y="1538"/>
                </a:lnTo>
                <a:lnTo>
                  <a:pt x="1488" y="1538"/>
                </a:lnTo>
                <a:lnTo>
                  <a:pt x="1503" y="1530"/>
                </a:lnTo>
                <a:lnTo>
                  <a:pt x="1519" y="1520"/>
                </a:lnTo>
                <a:lnTo>
                  <a:pt x="1526" y="1515"/>
                </a:lnTo>
                <a:lnTo>
                  <a:pt x="1530" y="1509"/>
                </a:lnTo>
                <a:lnTo>
                  <a:pt x="1531" y="1505"/>
                </a:lnTo>
                <a:lnTo>
                  <a:pt x="1531" y="1503"/>
                </a:lnTo>
                <a:lnTo>
                  <a:pt x="1531" y="1499"/>
                </a:lnTo>
                <a:lnTo>
                  <a:pt x="1530" y="1496"/>
                </a:lnTo>
                <a:lnTo>
                  <a:pt x="1530" y="1496"/>
                </a:lnTo>
                <a:lnTo>
                  <a:pt x="1524" y="1485"/>
                </a:lnTo>
                <a:lnTo>
                  <a:pt x="1520" y="1479"/>
                </a:lnTo>
                <a:lnTo>
                  <a:pt x="1518" y="1477"/>
                </a:lnTo>
                <a:lnTo>
                  <a:pt x="1515" y="1476"/>
                </a:lnTo>
                <a:lnTo>
                  <a:pt x="1508" y="1476"/>
                </a:lnTo>
                <a:lnTo>
                  <a:pt x="1508" y="1476"/>
                </a:lnTo>
                <a:lnTo>
                  <a:pt x="1457" y="1479"/>
                </a:lnTo>
                <a:lnTo>
                  <a:pt x="1425" y="1481"/>
                </a:lnTo>
                <a:lnTo>
                  <a:pt x="1414" y="1482"/>
                </a:lnTo>
                <a:lnTo>
                  <a:pt x="1409" y="1484"/>
                </a:lnTo>
                <a:lnTo>
                  <a:pt x="1409" y="1484"/>
                </a:lnTo>
                <a:lnTo>
                  <a:pt x="1406" y="1485"/>
                </a:lnTo>
                <a:lnTo>
                  <a:pt x="1403" y="1486"/>
                </a:lnTo>
                <a:lnTo>
                  <a:pt x="1401" y="1487"/>
                </a:lnTo>
                <a:lnTo>
                  <a:pt x="1398" y="1488"/>
                </a:lnTo>
                <a:lnTo>
                  <a:pt x="1398" y="1488"/>
                </a:lnTo>
                <a:lnTo>
                  <a:pt x="1397" y="1490"/>
                </a:lnTo>
                <a:lnTo>
                  <a:pt x="1395" y="1491"/>
                </a:lnTo>
                <a:lnTo>
                  <a:pt x="1389" y="1492"/>
                </a:lnTo>
                <a:lnTo>
                  <a:pt x="1381" y="1493"/>
                </a:lnTo>
                <a:lnTo>
                  <a:pt x="1381" y="1493"/>
                </a:lnTo>
                <a:lnTo>
                  <a:pt x="1330" y="1414"/>
                </a:lnTo>
                <a:lnTo>
                  <a:pt x="1273" y="1324"/>
                </a:lnTo>
                <a:lnTo>
                  <a:pt x="1273" y="1324"/>
                </a:lnTo>
                <a:lnTo>
                  <a:pt x="1261" y="1307"/>
                </a:lnTo>
                <a:lnTo>
                  <a:pt x="1241" y="1279"/>
                </a:lnTo>
                <a:lnTo>
                  <a:pt x="1222" y="1250"/>
                </a:lnTo>
                <a:lnTo>
                  <a:pt x="1215" y="1237"/>
                </a:lnTo>
                <a:lnTo>
                  <a:pt x="1210" y="1226"/>
                </a:lnTo>
                <a:lnTo>
                  <a:pt x="1210" y="1226"/>
                </a:lnTo>
                <a:lnTo>
                  <a:pt x="1204" y="1211"/>
                </a:lnTo>
                <a:lnTo>
                  <a:pt x="1200" y="1201"/>
                </a:lnTo>
                <a:lnTo>
                  <a:pt x="1184" y="1176"/>
                </a:lnTo>
                <a:lnTo>
                  <a:pt x="1184" y="1176"/>
                </a:lnTo>
                <a:lnTo>
                  <a:pt x="1177" y="1164"/>
                </a:lnTo>
                <a:lnTo>
                  <a:pt x="1165" y="1149"/>
                </a:lnTo>
                <a:lnTo>
                  <a:pt x="1137" y="1116"/>
                </a:lnTo>
                <a:lnTo>
                  <a:pt x="1102" y="1077"/>
                </a:lnTo>
                <a:lnTo>
                  <a:pt x="1106" y="1059"/>
                </a:lnTo>
                <a:lnTo>
                  <a:pt x="1106" y="1059"/>
                </a:lnTo>
                <a:lnTo>
                  <a:pt x="1105" y="1054"/>
                </a:lnTo>
                <a:lnTo>
                  <a:pt x="1098" y="1041"/>
                </a:lnTo>
                <a:lnTo>
                  <a:pt x="1087" y="1024"/>
                </a:lnTo>
                <a:lnTo>
                  <a:pt x="1080" y="1015"/>
                </a:lnTo>
                <a:lnTo>
                  <a:pt x="1071" y="1007"/>
                </a:lnTo>
                <a:lnTo>
                  <a:pt x="1071" y="1007"/>
                </a:lnTo>
                <a:lnTo>
                  <a:pt x="1013" y="946"/>
                </a:lnTo>
                <a:lnTo>
                  <a:pt x="968" y="897"/>
                </a:lnTo>
                <a:lnTo>
                  <a:pt x="968" y="897"/>
                </a:lnTo>
                <a:lnTo>
                  <a:pt x="963" y="889"/>
                </a:lnTo>
                <a:lnTo>
                  <a:pt x="961" y="877"/>
                </a:lnTo>
                <a:lnTo>
                  <a:pt x="959" y="861"/>
                </a:lnTo>
                <a:lnTo>
                  <a:pt x="959" y="852"/>
                </a:lnTo>
                <a:lnTo>
                  <a:pt x="961" y="844"/>
                </a:lnTo>
                <a:lnTo>
                  <a:pt x="961" y="844"/>
                </a:lnTo>
                <a:lnTo>
                  <a:pt x="965" y="817"/>
                </a:lnTo>
                <a:lnTo>
                  <a:pt x="967" y="802"/>
                </a:lnTo>
                <a:lnTo>
                  <a:pt x="965" y="784"/>
                </a:lnTo>
                <a:lnTo>
                  <a:pt x="965" y="784"/>
                </a:lnTo>
                <a:lnTo>
                  <a:pt x="958" y="726"/>
                </a:lnTo>
                <a:lnTo>
                  <a:pt x="950" y="667"/>
                </a:lnTo>
                <a:lnTo>
                  <a:pt x="950" y="667"/>
                </a:lnTo>
                <a:lnTo>
                  <a:pt x="948" y="653"/>
                </a:lnTo>
                <a:lnTo>
                  <a:pt x="948" y="636"/>
                </a:lnTo>
                <a:lnTo>
                  <a:pt x="950" y="599"/>
                </a:lnTo>
                <a:lnTo>
                  <a:pt x="952" y="569"/>
                </a:lnTo>
                <a:lnTo>
                  <a:pt x="953" y="556"/>
                </a:lnTo>
                <a:lnTo>
                  <a:pt x="953" y="556"/>
                </a:lnTo>
                <a:lnTo>
                  <a:pt x="962" y="571"/>
                </a:lnTo>
                <a:lnTo>
                  <a:pt x="982" y="607"/>
                </a:lnTo>
                <a:lnTo>
                  <a:pt x="995" y="626"/>
                </a:lnTo>
                <a:lnTo>
                  <a:pt x="1006" y="642"/>
                </a:lnTo>
                <a:lnTo>
                  <a:pt x="1016" y="654"/>
                </a:lnTo>
                <a:lnTo>
                  <a:pt x="1021" y="659"/>
                </a:lnTo>
                <a:lnTo>
                  <a:pt x="1026" y="660"/>
                </a:lnTo>
                <a:lnTo>
                  <a:pt x="1026" y="660"/>
                </a:lnTo>
                <a:lnTo>
                  <a:pt x="1038" y="661"/>
                </a:lnTo>
                <a:lnTo>
                  <a:pt x="1047" y="663"/>
                </a:lnTo>
                <a:lnTo>
                  <a:pt x="1054" y="661"/>
                </a:lnTo>
                <a:lnTo>
                  <a:pt x="1054" y="661"/>
                </a:lnTo>
                <a:lnTo>
                  <a:pt x="1091" y="609"/>
                </a:lnTo>
                <a:lnTo>
                  <a:pt x="1120" y="569"/>
                </a:lnTo>
                <a:lnTo>
                  <a:pt x="1133" y="554"/>
                </a:lnTo>
                <a:lnTo>
                  <a:pt x="1142" y="543"/>
                </a:lnTo>
                <a:lnTo>
                  <a:pt x="1142" y="543"/>
                </a:lnTo>
                <a:lnTo>
                  <a:pt x="1150" y="536"/>
                </a:lnTo>
                <a:lnTo>
                  <a:pt x="1156" y="526"/>
                </a:lnTo>
                <a:lnTo>
                  <a:pt x="1170" y="506"/>
                </a:lnTo>
                <a:lnTo>
                  <a:pt x="1179" y="489"/>
                </a:lnTo>
                <a:lnTo>
                  <a:pt x="1183" y="481"/>
                </a:lnTo>
                <a:lnTo>
                  <a:pt x="1183" y="481"/>
                </a:lnTo>
                <a:lnTo>
                  <a:pt x="1199" y="477"/>
                </a:lnTo>
                <a:lnTo>
                  <a:pt x="1211" y="472"/>
                </a:lnTo>
                <a:lnTo>
                  <a:pt x="1218" y="468"/>
                </a:lnTo>
                <a:lnTo>
                  <a:pt x="1218" y="468"/>
                </a:lnTo>
                <a:lnTo>
                  <a:pt x="1224" y="460"/>
                </a:lnTo>
                <a:lnTo>
                  <a:pt x="1233" y="444"/>
                </a:lnTo>
                <a:lnTo>
                  <a:pt x="1245" y="423"/>
                </a:lnTo>
                <a:lnTo>
                  <a:pt x="1245" y="423"/>
                </a:lnTo>
                <a:lnTo>
                  <a:pt x="1244" y="417"/>
                </a:lnTo>
                <a:lnTo>
                  <a:pt x="1240" y="404"/>
                </a:lnTo>
                <a:lnTo>
                  <a:pt x="1238" y="395"/>
                </a:lnTo>
                <a:lnTo>
                  <a:pt x="1235" y="388"/>
                </a:lnTo>
                <a:lnTo>
                  <a:pt x="1232" y="380"/>
                </a:lnTo>
                <a:lnTo>
                  <a:pt x="1227" y="376"/>
                </a:lnTo>
                <a:lnTo>
                  <a:pt x="1227" y="376"/>
                </a:lnTo>
                <a:lnTo>
                  <a:pt x="1220" y="370"/>
                </a:lnTo>
                <a:lnTo>
                  <a:pt x="1215" y="366"/>
                </a:lnTo>
                <a:lnTo>
                  <a:pt x="1210" y="365"/>
                </a:lnTo>
                <a:lnTo>
                  <a:pt x="1204" y="363"/>
                </a:lnTo>
                <a:lnTo>
                  <a:pt x="1204" y="363"/>
                </a:lnTo>
                <a:lnTo>
                  <a:pt x="1201" y="362"/>
                </a:lnTo>
                <a:lnTo>
                  <a:pt x="1199" y="360"/>
                </a:lnTo>
                <a:lnTo>
                  <a:pt x="1195" y="355"/>
                </a:lnTo>
                <a:lnTo>
                  <a:pt x="1193" y="351"/>
                </a:lnTo>
                <a:lnTo>
                  <a:pt x="1190" y="350"/>
                </a:lnTo>
                <a:lnTo>
                  <a:pt x="1187" y="349"/>
                </a:lnTo>
                <a:lnTo>
                  <a:pt x="1183" y="349"/>
                </a:lnTo>
                <a:lnTo>
                  <a:pt x="1183" y="349"/>
                </a:lnTo>
                <a:lnTo>
                  <a:pt x="1175" y="352"/>
                </a:lnTo>
                <a:lnTo>
                  <a:pt x="1167" y="356"/>
                </a:lnTo>
                <a:lnTo>
                  <a:pt x="1162" y="360"/>
                </a:lnTo>
                <a:lnTo>
                  <a:pt x="1160" y="361"/>
                </a:lnTo>
                <a:lnTo>
                  <a:pt x="1160" y="363"/>
                </a:lnTo>
                <a:lnTo>
                  <a:pt x="1160" y="363"/>
                </a:lnTo>
                <a:lnTo>
                  <a:pt x="1159" y="366"/>
                </a:lnTo>
                <a:lnTo>
                  <a:pt x="1158" y="370"/>
                </a:lnTo>
                <a:lnTo>
                  <a:pt x="1150" y="379"/>
                </a:lnTo>
                <a:lnTo>
                  <a:pt x="1141" y="390"/>
                </a:lnTo>
                <a:lnTo>
                  <a:pt x="1141" y="422"/>
                </a:lnTo>
                <a:lnTo>
                  <a:pt x="1038" y="562"/>
                </a:lnTo>
                <a:lnTo>
                  <a:pt x="1024" y="536"/>
                </a:lnTo>
                <a:lnTo>
                  <a:pt x="1024" y="536"/>
                </a:lnTo>
                <a:lnTo>
                  <a:pt x="1026" y="530"/>
                </a:lnTo>
                <a:lnTo>
                  <a:pt x="1029" y="520"/>
                </a:lnTo>
                <a:lnTo>
                  <a:pt x="1029" y="520"/>
                </a:lnTo>
                <a:lnTo>
                  <a:pt x="1030" y="517"/>
                </a:lnTo>
                <a:lnTo>
                  <a:pt x="1029" y="512"/>
                </a:lnTo>
                <a:lnTo>
                  <a:pt x="1026" y="506"/>
                </a:lnTo>
                <a:lnTo>
                  <a:pt x="1020" y="497"/>
                </a:lnTo>
                <a:lnTo>
                  <a:pt x="1020" y="497"/>
                </a:lnTo>
                <a:lnTo>
                  <a:pt x="1006" y="480"/>
                </a:lnTo>
                <a:lnTo>
                  <a:pt x="982" y="453"/>
                </a:lnTo>
                <a:lnTo>
                  <a:pt x="951" y="417"/>
                </a:lnTo>
                <a:lnTo>
                  <a:pt x="951" y="417"/>
                </a:lnTo>
                <a:lnTo>
                  <a:pt x="934" y="387"/>
                </a:lnTo>
                <a:lnTo>
                  <a:pt x="920" y="365"/>
                </a:lnTo>
                <a:lnTo>
                  <a:pt x="912" y="355"/>
                </a:lnTo>
                <a:lnTo>
                  <a:pt x="877" y="337"/>
                </a:lnTo>
                <a:lnTo>
                  <a:pt x="836" y="325"/>
                </a:lnTo>
                <a:lnTo>
                  <a:pt x="824" y="294"/>
                </a:lnTo>
                <a:lnTo>
                  <a:pt x="824" y="294"/>
                </a:lnTo>
                <a:lnTo>
                  <a:pt x="828" y="294"/>
                </a:lnTo>
                <a:lnTo>
                  <a:pt x="838" y="290"/>
                </a:lnTo>
                <a:lnTo>
                  <a:pt x="843" y="288"/>
                </a:lnTo>
                <a:lnTo>
                  <a:pt x="847" y="284"/>
                </a:lnTo>
                <a:lnTo>
                  <a:pt x="851" y="281"/>
                </a:lnTo>
                <a:lnTo>
                  <a:pt x="855" y="277"/>
                </a:lnTo>
                <a:lnTo>
                  <a:pt x="855" y="277"/>
                </a:lnTo>
                <a:lnTo>
                  <a:pt x="858" y="269"/>
                </a:lnTo>
                <a:lnTo>
                  <a:pt x="861" y="260"/>
                </a:lnTo>
                <a:lnTo>
                  <a:pt x="862" y="253"/>
                </a:lnTo>
                <a:lnTo>
                  <a:pt x="861" y="249"/>
                </a:lnTo>
                <a:lnTo>
                  <a:pt x="860" y="247"/>
                </a:lnTo>
                <a:lnTo>
                  <a:pt x="860" y="247"/>
                </a:lnTo>
                <a:lnTo>
                  <a:pt x="857" y="243"/>
                </a:lnTo>
                <a:lnTo>
                  <a:pt x="856" y="238"/>
                </a:lnTo>
                <a:lnTo>
                  <a:pt x="854" y="226"/>
                </a:lnTo>
                <a:lnTo>
                  <a:pt x="851" y="211"/>
                </a:lnTo>
                <a:lnTo>
                  <a:pt x="851" y="211"/>
                </a:lnTo>
                <a:lnTo>
                  <a:pt x="849" y="187"/>
                </a:lnTo>
                <a:lnTo>
                  <a:pt x="849" y="187"/>
                </a:lnTo>
                <a:lnTo>
                  <a:pt x="847" y="181"/>
                </a:lnTo>
                <a:lnTo>
                  <a:pt x="843" y="172"/>
                </a:lnTo>
                <a:lnTo>
                  <a:pt x="839" y="164"/>
                </a:lnTo>
                <a:lnTo>
                  <a:pt x="836" y="159"/>
                </a:lnTo>
                <a:lnTo>
                  <a:pt x="836" y="159"/>
                </a:lnTo>
                <a:lnTo>
                  <a:pt x="839" y="145"/>
                </a:lnTo>
                <a:lnTo>
                  <a:pt x="839" y="136"/>
                </a:lnTo>
                <a:lnTo>
                  <a:pt x="839" y="131"/>
                </a:lnTo>
                <a:lnTo>
                  <a:pt x="838" y="126"/>
                </a:lnTo>
                <a:lnTo>
                  <a:pt x="838" y="126"/>
                </a:lnTo>
                <a:lnTo>
                  <a:pt x="832" y="102"/>
                </a:lnTo>
                <a:lnTo>
                  <a:pt x="828" y="85"/>
                </a:lnTo>
                <a:lnTo>
                  <a:pt x="828" y="85"/>
                </a:lnTo>
                <a:lnTo>
                  <a:pt x="832" y="73"/>
                </a:lnTo>
                <a:lnTo>
                  <a:pt x="835" y="65"/>
                </a:lnTo>
                <a:lnTo>
                  <a:pt x="836" y="59"/>
                </a:lnTo>
                <a:lnTo>
                  <a:pt x="836" y="42"/>
                </a:lnTo>
                <a:lnTo>
                  <a:pt x="812" y="35"/>
                </a:lnTo>
                <a:lnTo>
                  <a:pt x="789" y="3"/>
                </a:lnTo>
                <a:lnTo>
                  <a:pt x="789" y="3"/>
                </a:lnTo>
                <a:lnTo>
                  <a:pt x="784" y="1"/>
                </a:lnTo>
                <a:lnTo>
                  <a:pt x="779" y="1"/>
                </a:lnTo>
                <a:lnTo>
                  <a:pt x="778" y="2"/>
                </a:lnTo>
                <a:lnTo>
                  <a:pt x="777" y="3"/>
                </a:lnTo>
                <a:lnTo>
                  <a:pt x="777" y="3"/>
                </a:lnTo>
                <a:lnTo>
                  <a:pt x="773" y="5"/>
                </a:lnTo>
                <a:lnTo>
                  <a:pt x="768" y="5"/>
                </a:lnTo>
                <a:lnTo>
                  <a:pt x="755" y="5"/>
                </a:lnTo>
                <a:lnTo>
                  <a:pt x="736" y="1"/>
                </a:lnTo>
                <a:lnTo>
                  <a:pt x="736" y="1"/>
                </a:lnTo>
                <a:lnTo>
                  <a:pt x="716" y="0"/>
                </a:lnTo>
                <a:lnTo>
                  <a:pt x="701" y="0"/>
                </a:lnTo>
                <a:lnTo>
                  <a:pt x="695" y="0"/>
                </a:lnTo>
                <a:lnTo>
                  <a:pt x="692" y="1"/>
                </a:lnTo>
                <a:lnTo>
                  <a:pt x="692" y="1"/>
                </a:lnTo>
                <a:lnTo>
                  <a:pt x="687" y="2"/>
                </a:lnTo>
                <a:lnTo>
                  <a:pt x="684" y="3"/>
                </a:lnTo>
                <a:lnTo>
                  <a:pt x="682" y="5"/>
                </a:lnTo>
                <a:lnTo>
                  <a:pt x="676" y="11"/>
                </a:lnTo>
                <a:lnTo>
                  <a:pt x="656" y="30"/>
                </a:lnTo>
                <a:lnTo>
                  <a:pt x="656" y="30"/>
                </a:lnTo>
                <a:lnTo>
                  <a:pt x="652" y="34"/>
                </a:lnTo>
                <a:lnTo>
                  <a:pt x="647" y="36"/>
                </a:lnTo>
                <a:lnTo>
                  <a:pt x="642" y="40"/>
                </a:lnTo>
                <a:lnTo>
                  <a:pt x="637" y="44"/>
                </a:lnTo>
                <a:lnTo>
                  <a:pt x="637" y="44"/>
                </a:lnTo>
                <a:lnTo>
                  <a:pt x="630" y="50"/>
                </a:lnTo>
                <a:lnTo>
                  <a:pt x="629" y="53"/>
                </a:lnTo>
                <a:lnTo>
                  <a:pt x="627" y="58"/>
                </a:lnTo>
                <a:lnTo>
                  <a:pt x="627" y="58"/>
                </a:lnTo>
                <a:lnTo>
                  <a:pt x="627" y="70"/>
                </a:lnTo>
                <a:lnTo>
                  <a:pt x="626" y="75"/>
                </a:lnTo>
                <a:lnTo>
                  <a:pt x="625" y="79"/>
                </a:lnTo>
                <a:lnTo>
                  <a:pt x="625" y="79"/>
                </a:lnTo>
                <a:lnTo>
                  <a:pt x="618" y="85"/>
                </a:lnTo>
                <a:lnTo>
                  <a:pt x="607" y="95"/>
                </a:lnTo>
                <a:lnTo>
                  <a:pt x="592" y="106"/>
                </a:lnTo>
                <a:lnTo>
                  <a:pt x="579" y="125"/>
                </a:lnTo>
                <a:lnTo>
                  <a:pt x="607" y="126"/>
                </a:lnTo>
                <a:lnTo>
                  <a:pt x="607" y="126"/>
                </a:lnTo>
                <a:lnTo>
                  <a:pt x="608" y="132"/>
                </a:lnTo>
                <a:lnTo>
                  <a:pt x="608" y="138"/>
                </a:lnTo>
                <a:lnTo>
                  <a:pt x="607" y="142"/>
                </a:lnTo>
                <a:lnTo>
                  <a:pt x="607" y="142"/>
                </a:lnTo>
                <a:lnTo>
                  <a:pt x="604" y="148"/>
                </a:lnTo>
                <a:lnTo>
                  <a:pt x="603" y="153"/>
                </a:lnTo>
                <a:lnTo>
                  <a:pt x="602" y="160"/>
                </a:lnTo>
                <a:lnTo>
                  <a:pt x="621" y="159"/>
                </a:lnTo>
                <a:lnTo>
                  <a:pt x="621" y="159"/>
                </a:lnTo>
                <a:lnTo>
                  <a:pt x="618" y="168"/>
                </a:lnTo>
                <a:lnTo>
                  <a:pt x="613" y="176"/>
                </a:lnTo>
                <a:lnTo>
                  <a:pt x="611" y="179"/>
                </a:lnTo>
                <a:lnTo>
                  <a:pt x="608" y="181"/>
                </a:lnTo>
                <a:lnTo>
                  <a:pt x="608" y="181"/>
                </a:lnTo>
                <a:lnTo>
                  <a:pt x="594" y="191"/>
                </a:lnTo>
                <a:lnTo>
                  <a:pt x="586" y="196"/>
                </a:lnTo>
                <a:lnTo>
                  <a:pt x="586" y="196"/>
                </a:lnTo>
                <a:lnTo>
                  <a:pt x="602" y="194"/>
                </a:lnTo>
                <a:lnTo>
                  <a:pt x="613" y="196"/>
                </a:lnTo>
                <a:lnTo>
                  <a:pt x="616" y="197"/>
                </a:lnTo>
                <a:lnTo>
                  <a:pt x="618" y="199"/>
                </a:lnTo>
                <a:lnTo>
                  <a:pt x="618" y="199"/>
                </a:lnTo>
                <a:lnTo>
                  <a:pt x="618" y="202"/>
                </a:lnTo>
                <a:lnTo>
                  <a:pt x="620" y="204"/>
                </a:lnTo>
                <a:lnTo>
                  <a:pt x="627" y="209"/>
                </a:lnTo>
                <a:lnTo>
                  <a:pt x="635" y="214"/>
                </a:lnTo>
                <a:lnTo>
                  <a:pt x="636" y="216"/>
                </a:lnTo>
                <a:lnTo>
                  <a:pt x="637" y="219"/>
                </a:lnTo>
                <a:lnTo>
                  <a:pt x="637" y="219"/>
                </a:lnTo>
                <a:lnTo>
                  <a:pt x="635" y="224"/>
                </a:lnTo>
                <a:lnTo>
                  <a:pt x="632" y="227"/>
                </a:lnTo>
                <a:lnTo>
                  <a:pt x="627" y="233"/>
                </a:lnTo>
                <a:lnTo>
                  <a:pt x="627" y="233"/>
                </a:lnTo>
                <a:lnTo>
                  <a:pt x="633" y="237"/>
                </a:lnTo>
                <a:lnTo>
                  <a:pt x="637" y="241"/>
                </a:lnTo>
                <a:lnTo>
                  <a:pt x="642" y="242"/>
                </a:lnTo>
                <a:lnTo>
                  <a:pt x="642" y="242"/>
                </a:lnTo>
                <a:lnTo>
                  <a:pt x="658" y="239"/>
                </a:lnTo>
                <a:lnTo>
                  <a:pt x="670" y="238"/>
                </a:lnTo>
                <a:lnTo>
                  <a:pt x="661" y="253"/>
                </a:lnTo>
                <a:lnTo>
                  <a:pt x="681" y="259"/>
                </a:lnTo>
                <a:close/>
                <a:moveTo>
                  <a:pt x="1636" y="1251"/>
                </a:moveTo>
                <a:lnTo>
                  <a:pt x="1636" y="1251"/>
                </a:lnTo>
                <a:lnTo>
                  <a:pt x="1638" y="1260"/>
                </a:lnTo>
                <a:lnTo>
                  <a:pt x="1642" y="1268"/>
                </a:lnTo>
                <a:lnTo>
                  <a:pt x="1648" y="1276"/>
                </a:lnTo>
                <a:lnTo>
                  <a:pt x="1654" y="1283"/>
                </a:lnTo>
                <a:lnTo>
                  <a:pt x="1661" y="1289"/>
                </a:lnTo>
                <a:lnTo>
                  <a:pt x="1671" y="1295"/>
                </a:lnTo>
                <a:lnTo>
                  <a:pt x="1681" y="1300"/>
                </a:lnTo>
                <a:lnTo>
                  <a:pt x="1691" y="1305"/>
                </a:lnTo>
                <a:lnTo>
                  <a:pt x="1704" y="1308"/>
                </a:lnTo>
                <a:lnTo>
                  <a:pt x="1717" y="1312"/>
                </a:lnTo>
                <a:lnTo>
                  <a:pt x="1730" y="1315"/>
                </a:lnTo>
                <a:lnTo>
                  <a:pt x="1745" y="1316"/>
                </a:lnTo>
                <a:lnTo>
                  <a:pt x="1760" y="1316"/>
                </a:lnTo>
                <a:lnTo>
                  <a:pt x="1775" y="1316"/>
                </a:lnTo>
                <a:lnTo>
                  <a:pt x="1791" y="1315"/>
                </a:lnTo>
                <a:lnTo>
                  <a:pt x="1807" y="1313"/>
                </a:lnTo>
                <a:lnTo>
                  <a:pt x="1807" y="1313"/>
                </a:lnTo>
                <a:lnTo>
                  <a:pt x="1823" y="1310"/>
                </a:lnTo>
                <a:lnTo>
                  <a:pt x="1839" y="1306"/>
                </a:lnTo>
                <a:lnTo>
                  <a:pt x="1853" y="1301"/>
                </a:lnTo>
                <a:lnTo>
                  <a:pt x="1867" y="1296"/>
                </a:lnTo>
                <a:lnTo>
                  <a:pt x="1880" y="1290"/>
                </a:lnTo>
                <a:lnTo>
                  <a:pt x="1892" y="1284"/>
                </a:lnTo>
                <a:lnTo>
                  <a:pt x="1903" y="1277"/>
                </a:lnTo>
                <a:lnTo>
                  <a:pt x="1914" y="1270"/>
                </a:lnTo>
                <a:lnTo>
                  <a:pt x="1923" y="1262"/>
                </a:lnTo>
                <a:lnTo>
                  <a:pt x="1931" y="1254"/>
                </a:lnTo>
                <a:lnTo>
                  <a:pt x="1937" y="1246"/>
                </a:lnTo>
                <a:lnTo>
                  <a:pt x="1943" y="1237"/>
                </a:lnTo>
                <a:lnTo>
                  <a:pt x="1947" y="1228"/>
                </a:lnTo>
                <a:lnTo>
                  <a:pt x="1949" y="1220"/>
                </a:lnTo>
                <a:lnTo>
                  <a:pt x="1950" y="1211"/>
                </a:lnTo>
                <a:lnTo>
                  <a:pt x="1950" y="1201"/>
                </a:lnTo>
                <a:lnTo>
                  <a:pt x="1950" y="1201"/>
                </a:lnTo>
                <a:lnTo>
                  <a:pt x="1948" y="1193"/>
                </a:lnTo>
                <a:lnTo>
                  <a:pt x="1944" y="1184"/>
                </a:lnTo>
                <a:lnTo>
                  <a:pt x="1938" y="1177"/>
                </a:lnTo>
                <a:lnTo>
                  <a:pt x="1932" y="1170"/>
                </a:lnTo>
                <a:lnTo>
                  <a:pt x="1925" y="1164"/>
                </a:lnTo>
                <a:lnTo>
                  <a:pt x="1915" y="1158"/>
                </a:lnTo>
                <a:lnTo>
                  <a:pt x="1905" y="1152"/>
                </a:lnTo>
                <a:lnTo>
                  <a:pt x="1895" y="1148"/>
                </a:lnTo>
                <a:lnTo>
                  <a:pt x="1882" y="1144"/>
                </a:lnTo>
                <a:lnTo>
                  <a:pt x="1869" y="1141"/>
                </a:lnTo>
                <a:lnTo>
                  <a:pt x="1856" y="1138"/>
                </a:lnTo>
                <a:lnTo>
                  <a:pt x="1841" y="1137"/>
                </a:lnTo>
                <a:lnTo>
                  <a:pt x="1826" y="1136"/>
                </a:lnTo>
                <a:lnTo>
                  <a:pt x="1811" y="1137"/>
                </a:lnTo>
                <a:lnTo>
                  <a:pt x="1795" y="1138"/>
                </a:lnTo>
                <a:lnTo>
                  <a:pt x="1779" y="1139"/>
                </a:lnTo>
                <a:lnTo>
                  <a:pt x="1779" y="1139"/>
                </a:lnTo>
                <a:lnTo>
                  <a:pt x="1763" y="1143"/>
                </a:lnTo>
                <a:lnTo>
                  <a:pt x="1747" y="1147"/>
                </a:lnTo>
                <a:lnTo>
                  <a:pt x="1733" y="1152"/>
                </a:lnTo>
                <a:lnTo>
                  <a:pt x="1719" y="1156"/>
                </a:lnTo>
                <a:lnTo>
                  <a:pt x="1706" y="1162"/>
                </a:lnTo>
                <a:lnTo>
                  <a:pt x="1694" y="1169"/>
                </a:lnTo>
                <a:lnTo>
                  <a:pt x="1683" y="1175"/>
                </a:lnTo>
                <a:lnTo>
                  <a:pt x="1672" y="1183"/>
                </a:lnTo>
                <a:lnTo>
                  <a:pt x="1663" y="1190"/>
                </a:lnTo>
                <a:lnTo>
                  <a:pt x="1655" y="1199"/>
                </a:lnTo>
                <a:lnTo>
                  <a:pt x="1649" y="1206"/>
                </a:lnTo>
                <a:lnTo>
                  <a:pt x="1643" y="1215"/>
                </a:lnTo>
                <a:lnTo>
                  <a:pt x="1639" y="1225"/>
                </a:lnTo>
                <a:lnTo>
                  <a:pt x="1637" y="1233"/>
                </a:lnTo>
                <a:lnTo>
                  <a:pt x="1636" y="1242"/>
                </a:lnTo>
                <a:lnTo>
                  <a:pt x="1636" y="1251"/>
                </a:lnTo>
                <a:lnTo>
                  <a:pt x="1636" y="12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16">
            <a:extLst>
              <a:ext uri="{FF2B5EF4-FFF2-40B4-BE49-F238E27FC236}">
                <a16:creationId xmlns:a16="http://schemas.microsoft.com/office/drawing/2014/main" id="{67E6AF1F-0096-479F-9BEE-A7CE422FE2F0}"/>
              </a:ext>
            </a:extLst>
          </p:cNvPr>
          <p:cNvSpPr>
            <a:spLocks noEditPoints="1"/>
          </p:cNvSpPr>
          <p:nvPr/>
        </p:nvSpPr>
        <p:spPr bwMode="auto">
          <a:xfrm>
            <a:off x="7770925" y="4803009"/>
            <a:ext cx="1683980" cy="1592208"/>
          </a:xfrm>
          <a:custGeom>
            <a:avLst/>
            <a:gdLst>
              <a:gd name="T0" fmla="*/ 531 w 1523"/>
              <a:gd name="T1" fmla="*/ 214 h 1440"/>
              <a:gd name="T2" fmla="*/ 429 w 1523"/>
              <a:gd name="T3" fmla="*/ 185 h 1440"/>
              <a:gd name="T4" fmla="*/ 370 w 1523"/>
              <a:gd name="T5" fmla="*/ 178 h 1440"/>
              <a:gd name="T6" fmla="*/ 337 w 1523"/>
              <a:gd name="T7" fmla="*/ 234 h 1440"/>
              <a:gd name="T8" fmla="*/ 305 w 1523"/>
              <a:gd name="T9" fmla="*/ 234 h 1440"/>
              <a:gd name="T10" fmla="*/ 274 w 1523"/>
              <a:gd name="T11" fmla="*/ 279 h 1440"/>
              <a:gd name="T12" fmla="*/ 303 w 1523"/>
              <a:gd name="T13" fmla="*/ 322 h 1440"/>
              <a:gd name="T14" fmla="*/ 407 w 1523"/>
              <a:gd name="T15" fmla="*/ 382 h 1440"/>
              <a:gd name="T16" fmla="*/ 454 w 1523"/>
              <a:gd name="T17" fmla="*/ 437 h 1440"/>
              <a:gd name="T18" fmla="*/ 528 w 1523"/>
              <a:gd name="T19" fmla="*/ 471 h 1440"/>
              <a:gd name="T20" fmla="*/ 574 w 1523"/>
              <a:gd name="T21" fmla="*/ 465 h 1440"/>
              <a:gd name="T22" fmla="*/ 869 w 1523"/>
              <a:gd name="T23" fmla="*/ 741 h 1440"/>
              <a:gd name="T24" fmla="*/ 917 w 1523"/>
              <a:gd name="T25" fmla="*/ 1018 h 1440"/>
              <a:gd name="T26" fmla="*/ 958 w 1523"/>
              <a:gd name="T27" fmla="*/ 1050 h 1440"/>
              <a:gd name="T28" fmla="*/ 1215 w 1523"/>
              <a:gd name="T29" fmla="*/ 1218 h 1440"/>
              <a:gd name="T30" fmla="*/ 1304 w 1523"/>
              <a:gd name="T31" fmla="*/ 1271 h 1440"/>
              <a:gd name="T32" fmla="*/ 1304 w 1523"/>
              <a:gd name="T33" fmla="*/ 1295 h 1440"/>
              <a:gd name="T34" fmla="*/ 1357 w 1523"/>
              <a:gd name="T35" fmla="*/ 1398 h 1440"/>
              <a:gd name="T36" fmla="*/ 1396 w 1523"/>
              <a:gd name="T37" fmla="*/ 1439 h 1440"/>
              <a:gd name="T38" fmla="*/ 1417 w 1523"/>
              <a:gd name="T39" fmla="*/ 1374 h 1440"/>
              <a:gd name="T40" fmla="*/ 1425 w 1523"/>
              <a:gd name="T41" fmla="*/ 1282 h 1440"/>
              <a:gd name="T42" fmla="*/ 1400 w 1523"/>
              <a:gd name="T43" fmla="*/ 1238 h 1440"/>
              <a:gd name="T44" fmla="*/ 1340 w 1523"/>
              <a:gd name="T45" fmla="*/ 1193 h 1440"/>
              <a:gd name="T46" fmla="*/ 1085 w 1523"/>
              <a:gd name="T47" fmla="*/ 1014 h 1440"/>
              <a:gd name="T48" fmla="*/ 1104 w 1523"/>
              <a:gd name="T49" fmla="*/ 997 h 1440"/>
              <a:gd name="T50" fmla="*/ 1332 w 1523"/>
              <a:gd name="T51" fmla="*/ 1093 h 1440"/>
              <a:gd name="T52" fmla="*/ 1391 w 1523"/>
              <a:gd name="T53" fmla="*/ 1159 h 1440"/>
              <a:gd name="T54" fmla="*/ 1463 w 1523"/>
              <a:gd name="T55" fmla="*/ 1266 h 1440"/>
              <a:gd name="T56" fmla="*/ 1512 w 1523"/>
              <a:gd name="T57" fmla="*/ 1256 h 1440"/>
              <a:gd name="T58" fmla="*/ 1513 w 1523"/>
              <a:gd name="T59" fmla="*/ 1162 h 1440"/>
              <a:gd name="T60" fmla="*/ 1473 w 1523"/>
              <a:gd name="T61" fmla="*/ 1113 h 1440"/>
              <a:gd name="T62" fmla="*/ 1451 w 1523"/>
              <a:gd name="T63" fmla="*/ 1055 h 1440"/>
              <a:gd name="T64" fmla="*/ 1362 w 1523"/>
              <a:gd name="T65" fmla="*/ 864 h 1440"/>
              <a:gd name="T66" fmla="*/ 1304 w 1523"/>
              <a:gd name="T67" fmla="*/ 811 h 1440"/>
              <a:gd name="T68" fmla="*/ 1257 w 1523"/>
              <a:gd name="T69" fmla="*/ 761 h 1440"/>
              <a:gd name="T70" fmla="*/ 1209 w 1523"/>
              <a:gd name="T71" fmla="*/ 658 h 1440"/>
              <a:gd name="T72" fmla="*/ 959 w 1523"/>
              <a:gd name="T73" fmla="*/ 468 h 1440"/>
              <a:gd name="T74" fmla="*/ 891 w 1523"/>
              <a:gd name="T75" fmla="*/ 270 h 1440"/>
              <a:gd name="T76" fmla="*/ 855 w 1523"/>
              <a:gd name="T77" fmla="*/ 220 h 1440"/>
              <a:gd name="T78" fmla="*/ 675 w 1523"/>
              <a:gd name="T79" fmla="*/ 175 h 1440"/>
              <a:gd name="T80" fmla="*/ 725 w 1523"/>
              <a:gd name="T81" fmla="*/ 93 h 1440"/>
              <a:gd name="T82" fmla="*/ 669 w 1523"/>
              <a:gd name="T83" fmla="*/ 18 h 1440"/>
              <a:gd name="T84" fmla="*/ 603 w 1523"/>
              <a:gd name="T85" fmla="*/ 23 h 1440"/>
              <a:gd name="T86" fmla="*/ 586 w 1523"/>
              <a:gd name="T87" fmla="*/ 11 h 1440"/>
              <a:gd name="T88" fmla="*/ 564 w 1523"/>
              <a:gd name="T89" fmla="*/ 18 h 1440"/>
              <a:gd name="T90" fmla="*/ 525 w 1523"/>
              <a:gd name="T91" fmla="*/ 43 h 1440"/>
              <a:gd name="T92" fmla="*/ 482 w 1523"/>
              <a:gd name="T93" fmla="*/ 68 h 1440"/>
              <a:gd name="T94" fmla="*/ 485 w 1523"/>
              <a:gd name="T95" fmla="*/ 108 h 1440"/>
              <a:gd name="T96" fmla="*/ 469 w 1523"/>
              <a:gd name="T97" fmla="*/ 313 h 1440"/>
              <a:gd name="T98" fmla="*/ 462 w 1523"/>
              <a:gd name="T99" fmla="*/ 331 h 1440"/>
              <a:gd name="T100" fmla="*/ 0 w 1523"/>
              <a:gd name="T101" fmla="*/ 113 h 1440"/>
              <a:gd name="T102" fmla="*/ 34 w 1523"/>
              <a:gd name="T103" fmla="*/ 180 h 1440"/>
              <a:gd name="T104" fmla="*/ 118 w 1523"/>
              <a:gd name="T105" fmla="*/ 208 h 1440"/>
              <a:gd name="T106" fmla="*/ 193 w 1523"/>
              <a:gd name="T107" fmla="*/ 186 h 1440"/>
              <a:gd name="T108" fmla="*/ 236 w 1523"/>
              <a:gd name="T109" fmla="*/ 123 h 1440"/>
              <a:gd name="T110" fmla="*/ 216 w 1523"/>
              <a:gd name="T111" fmla="*/ 60 h 1440"/>
              <a:gd name="T112" fmla="*/ 142 w 1523"/>
              <a:gd name="T113" fmla="*/ 20 h 1440"/>
              <a:gd name="T114" fmla="*/ 62 w 1523"/>
              <a:gd name="T115" fmla="*/ 29 h 1440"/>
              <a:gd name="T116" fmla="*/ 5 w 1523"/>
              <a:gd name="T117" fmla="*/ 85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23" h="1440">
                <a:moveTo>
                  <a:pt x="509" y="138"/>
                </a:moveTo>
                <a:lnTo>
                  <a:pt x="509" y="138"/>
                </a:lnTo>
                <a:lnTo>
                  <a:pt x="514" y="155"/>
                </a:lnTo>
                <a:lnTo>
                  <a:pt x="517" y="168"/>
                </a:lnTo>
                <a:lnTo>
                  <a:pt x="519" y="176"/>
                </a:lnTo>
                <a:lnTo>
                  <a:pt x="519" y="176"/>
                </a:lnTo>
                <a:lnTo>
                  <a:pt x="527" y="197"/>
                </a:lnTo>
                <a:lnTo>
                  <a:pt x="531" y="214"/>
                </a:lnTo>
                <a:lnTo>
                  <a:pt x="531" y="214"/>
                </a:lnTo>
                <a:lnTo>
                  <a:pt x="491" y="206"/>
                </a:lnTo>
                <a:lnTo>
                  <a:pt x="462" y="200"/>
                </a:lnTo>
                <a:lnTo>
                  <a:pt x="445" y="197"/>
                </a:lnTo>
                <a:lnTo>
                  <a:pt x="445" y="197"/>
                </a:lnTo>
                <a:lnTo>
                  <a:pt x="441" y="196"/>
                </a:lnTo>
                <a:lnTo>
                  <a:pt x="437" y="191"/>
                </a:lnTo>
                <a:lnTo>
                  <a:pt x="429" y="185"/>
                </a:lnTo>
                <a:lnTo>
                  <a:pt x="421" y="178"/>
                </a:lnTo>
                <a:lnTo>
                  <a:pt x="411" y="173"/>
                </a:lnTo>
                <a:lnTo>
                  <a:pt x="405" y="172"/>
                </a:lnTo>
                <a:lnTo>
                  <a:pt x="399" y="170"/>
                </a:lnTo>
                <a:lnTo>
                  <a:pt x="392" y="170"/>
                </a:lnTo>
                <a:lnTo>
                  <a:pt x="385" y="172"/>
                </a:lnTo>
                <a:lnTo>
                  <a:pt x="377" y="174"/>
                </a:lnTo>
                <a:lnTo>
                  <a:pt x="370" y="178"/>
                </a:lnTo>
                <a:lnTo>
                  <a:pt x="370" y="178"/>
                </a:lnTo>
                <a:lnTo>
                  <a:pt x="357" y="186"/>
                </a:lnTo>
                <a:lnTo>
                  <a:pt x="349" y="196"/>
                </a:lnTo>
                <a:lnTo>
                  <a:pt x="344" y="206"/>
                </a:lnTo>
                <a:lnTo>
                  <a:pt x="339" y="214"/>
                </a:lnTo>
                <a:lnTo>
                  <a:pt x="338" y="221"/>
                </a:lnTo>
                <a:lnTo>
                  <a:pt x="337" y="229"/>
                </a:lnTo>
                <a:lnTo>
                  <a:pt x="337" y="234"/>
                </a:lnTo>
                <a:lnTo>
                  <a:pt x="337" y="234"/>
                </a:lnTo>
                <a:lnTo>
                  <a:pt x="334" y="232"/>
                </a:lnTo>
                <a:lnTo>
                  <a:pt x="326" y="231"/>
                </a:lnTo>
                <a:lnTo>
                  <a:pt x="321" y="230"/>
                </a:lnTo>
                <a:lnTo>
                  <a:pt x="316" y="230"/>
                </a:lnTo>
                <a:lnTo>
                  <a:pt x="311" y="231"/>
                </a:lnTo>
                <a:lnTo>
                  <a:pt x="305" y="234"/>
                </a:lnTo>
                <a:lnTo>
                  <a:pt x="305" y="234"/>
                </a:lnTo>
                <a:lnTo>
                  <a:pt x="295" y="240"/>
                </a:lnTo>
                <a:lnTo>
                  <a:pt x="286" y="246"/>
                </a:lnTo>
                <a:lnTo>
                  <a:pt x="282" y="249"/>
                </a:lnTo>
                <a:lnTo>
                  <a:pt x="278" y="253"/>
                </a:lnTo>
                <a:lnTo>
                  <a:pt x="276" y="259"/>
                </a:lnTo>
                <a:lnTo>
                  <a:pt x="275" y="265"/>
                </a:lnTo>
                <a:lnTo>
                  <a:pt x="275" y="265"/>
                </a:lnTo>
                <a:lnTo>
                  <a:pt x="274" y="279"/>
                </a:lnTo>
                <a:lnTo>
                  <a:pt x="274" y="291"/>
                </a:lnTo>
                <a:lnTo>
                  <a:pt x="275" y="297"/>
                </a:lnTo>
                <a:lnTo>
                  <a:pt x="277" y="302"/>
                </a:lnTo>
                <a:lnTo>
                  <a:pt x="281" y="307"/>
                </a:lnTo>
                <a:lnTo>
                  <a:pt x="286" y="311"/>
                </a:lnTo>
                <a:lnTo>
                  <a:pt x="286" y="311"/>
                </a:lnTo>
                <a:lnTo>
                  <a:pt x="294" y="318"/>
                </a:lnTo>
                <a:lnTo>
                  <a:pt x="303" y="322"/>
                </a:lnTo>
                <a:lnTo>
                  <a:pt x="312" y="325"/>
                </a:lnTo>
                <a:lnTo>
                  <a:pt x="323" y="325"/>
                </a:lnTo>
                <a:lnTo>
                  <a:pt x="323" y="325"/>
                </a:lnTo>
                <a:lnTo>
                  <a:pt x="337" y="326"/>
                </a:lnTo>
                <a:lnTo>
                  <a:pt x="353" y="328"/>
                </a:lnTo>
                <a:lnTo>
                  <a:pt x="370" y="333"/>
                </a:lnTo>
                <a:lnTo>
                  <a:pt x="407" y="382"/>
                </a:lnTo>
                <a:lnTo>
                  <a:pt x="407" y="382"/>
                </a:lnTo>
                <a:lnTo>
                  <a:pt x="409" y="386"/>
                </a:lnTo>
                <a:lnTo>
                  <a:pt x="413" y="395"/>
                </a:lnTo>
                <a:lnTo>
                  <a:pt x="418" y="403"/>
                </a:lnTo>
                <a:lnTo>
                  <a:pt x="424" y="411"/>
                </a:lnTo>
                <a:lnTo>
                  <a:pt x="433" y="420"/>
                </a:lnTo>
                <a:lnTo>
                  <a:pt x="443" y="428"/>
                </a:lnTo>
                <a:lnTo>
                  <a:pt x="443" y="428"/>
                </a:lnTo>
                <a:lnTo>
                  <a:pt x="454" y="437"/>
                </a:lnTo>
                <a:lnTo>
                  <a:pt x="463" y="442"/>
                </a:lnTo>
                <a:lnTo>
                  <a:pt x="472" y="445"/>
                </a:lnTo>
                <a:lnTo>
                  <a:pt x="480" y="448"/>
                </a:lnTo>
                <a:lnTo>
                  <a:pt x="490" y="450"/>
                </a:lnTo>
                <a:lnTo>
                  <a:pt x="495" y="450"/>
                </a:lnTo>
                <a:lnTo>
                  <a:pt x="522" y="474"/>
                </a:lnTo>
                <a:lnTo>
                  <a:pt x="522" y="474"/>
                </a:lnTo>
                <a:lnTo>
                  <a:pt x="528" y="471"/>
                </a:lnTo>
                <a:lnTo>
                  <a:pt x="540" y="463"/>
                </a:lnTo>
                <a:lnTo>
                  <a:pt x="547" y="460"/>
                </a:lnTo>
                <a:lnTo>
                  <a:pt x="554" y="457"/>
                </a:lnTo>
                <a:lnTo>
                  <a:pt x="561" y="456"/>
                </a:lnTo>
                <a:lnTo>
                  <a:pt x="563" y="457"/>
                </a:lnTo>
                <a:lnTo>
                  <a:pt x="565" y="459"/>
                </a:lnTo>
                <a:lnTo>
                  <a:pt x="565" y="459"/>
                </a:lnTo>
                <a:lnTo>
                  <a:pt x="574" y="465"/>
                </a:lnTo>
                <a:lnTo>
                  <a:pt x="592" y="477"/>
                </a:lnTo>
                <a:lnTo>
                  <a:pt x="644" y="508"/>
                </a:lnTo>
                <a:lnTo>
                  <a:pt x="717" y="553"/>
                </a:lnTo>
                <a:lnTo>
                  <a:pt x="733" y="611"/>
                </a:lnTo>
                <a:lnTo>
                  <a:pt x="764" y="629"/>
                </a:lnTo>
                <a:lnTo>
                  <a:pt x="821" y="651"/>
                </a:lnTo>
                <a:lnTo>
                  <a:pt x="832" y="699"/>
                </a:lnTo>
                <a:lnTo>
                  <a:pt x="869" y="741"/>
                </a:lnTo>
                <a:lnTo>
                  <a:pt x="869" y="741"/>
                </a:lnTo>
                <a:lnTo>
                  <a:pt x="888" y="887"/>
                </a:lnTo>
                <a:lnTo>
                  <a:pt x="900" y="986"/>
                </a:lnTo>
                <a:lnTo>
                  <a:pt x="905" y="1018"/>
                </a:lnTo>
                <a:lnTo>
                  <a:pt x="907" y="1029"/>
                </a:lnTo>
                <a:lnTo>
                  <a:pt x="907" y="1029"/>
                </a:lnTo>
                <a:lnTo>
                  <a:pt x="911" y="1024"/>
                </a:lnTo>
                <a:lnTo>
                  <a:pt x="917" y="1018"/>
                </a:lnTo>
                <a:lnTo>
                  <a:pt x="919" y="1017"/>
                </a:lnTo>
                <a:lnTo>
                  <a:pt x="922" y="1017"/>
                </a:lnTo>
                <a:lnTo>
                  <a:pt x="923" y="1018"/>
                </a:lnTo>
                <a:lnTo>
                  <a:pt x="924" y="1020"/>
                </a:lnTo>
                <a:lnTo>
                  <a:pt x="924" y="1020"/>
                </a:lnTo>
                <a:lnTo>
                  <a:pt x="927" y="1024"/>
                </a:lnTo>
                <a:lnTo>
                  <a:pt x="933" y="1030"/>
                </a:lnTo>
                <a:lnTo>
                  <a:pt x="958" y="1050"/>
                </a:lnTo>
                <a:lnTo>
                  <a:pt x="995" y="1074"/>
                </a:lnTo>
                <a:lnTo>
                  <a:pt x="1037" y="1103"/>
                </a:lnTo>
                <a:lnTo>
                  <a:pt x="1120" y="1158"/>
                </a:lnTo>
                <a:lnTo>
                  <a:pt x="1169" y="1192"/>
                </a:lnTo>
                <a:lnTo>
                  <a:pt x="1169" y="1192"/>
                </a:lnTo>
                <a:lnTo>
                  <a:pt x="1178" y="1198"/>
                </a:lnTo>
                <a:lnTo>
                  <a:pt x="1189" y="1205"/>
                </a:lnTo>
                <a:lnTo>
                  <a:pt x="1215" y="1218"/>
                </a:lnTo>
                <a:lnTo>
                  <a:pt x="1239" y="1230"/>
                </a:lnTo>
                <a:lnTo>
                  <a:pt x="1250" y="1237"/>
                </a:lnTo>
                <a:lnTo>
                  <a:pt x="1261" y="1243"/>
                </a:lnTo>
                <a:lnTo>
                  <a:pt x="1261" y="1243"/>
                </a:lnTo>
                <a:lnTo>
                  <a:pt x="1278" y="1255"/>
                </a:lnTo>
                <a:lnTo>
                  <a:pt x="1291" y="1264"/>
                </a:lnTo>
                <a:lnTo>
                  <a:pt x="1304" y="1271"/>
                </a:lnTo>
                <a:lnTo>
                  <a:pt x="1304" y="1271"/>
                </a:lnTo>
                <a:lnTo>
                  <a:pt x="1301" y="1271"/>
                </a:lnTo>
                <a:lnTo>
                  <a:pt x="1299" y="1272"/>
                </a:lnTo>
                <a:lnTo>
                  <a:pt x="1296" y="1273"/>
                </a:lnTo>
                <a:lnTo>
                  <a:pt x="1295" y="1276"/>
                </a:lnTo>
                <a:lnTo>
                  <a:pt x="1295" y="1281"/>
                </a:lnTo>
                <a:lnTo>
                  <a:pt x="1298" y="1287"/>
                </a:lnTo>
                <a:lnTo>
                  <a:pt x="1304" y="1295"/>
                </a:lnTo>
                <a:lnTo>
                  <a:pt x="1304" y="1295"/>
                </a:lnTo>
                <a:lnTo>
                  <a:pt x="1319" y="1314"/>
                </a:lnTo>
                <a:lnTo>
                  <a:pt x="1333" y="1332"/>
                </a:lnTo>
                <a:lnTo>
                  <a:pt x="1343" y="1349"/>
                </a:lnTo>
                <a:lnTo>
                  <a:pt x="1346" y="1356"/>
                </a:lnTo>
                <a:lnTo>
                  <a:pt x="1347" y="1363"/>
                </a:lnTo>
                <a:lnTo>
                  <a:pt x="1347" y="1363"/>
                </a:lnTo>
                <a:lnTo>
                  <a:pt x="1352" y="1383"/>
                </a:lnTo>
                <a:lnTo>
                  <a:pt x="1357" y="1398"/>
                </a:lnTo>
                <a:lnTo>
                  <a:pt x="1363" y="1411"/>
                </a:lnTo>
                <a:lnTo>
                  <a:pt x="1369" y="1424"/>
                </a:lnTo>
                <a:lnTo>
                  <a:pt x="1374" y="1429"/>
                </a:lnTo>
                <a:lnTo>
                  <a:pt x="1378" y="1434"/>
                </a:lnTo>
                <a:lnTo>
                  <a:pt x="1383" y="1438"/>
                </a:lnTo>
                <a:lnTo>
                  <a:pt x="1386" y="1440"/>
                </a:lnTo>
                <a:lnTo>
                  <a:pt x="1391" y="1440"/>
                </a:lnTo>
                <a:lnTo>
                  <a:pt x="1396" y="1439"/>
                </a:lnTo>
                <a:lnTo>
                  <a:pt x="1396" y="1439"/>
                </a:lnTo>
                <a:lnTo>
                  <a:pt x="1401" y="1436"/>
                </a:lnTo>
                <a:lnTo>
                  <a:pt x="1405" y="1433"/>
                </a:lnTo>
                <a:lnTo>
                  <a:pt x="1408" y="1427"/>
                </a:lnTo>
                <a:lnTo>
                  <a:pt x="1411" y="1422"/>
                </a:lnTo>
                <a:lnTo>
                  <a:pt x="1414" y="1407"/>
                </a:lnTo>
                <a:lnTo>
                  <a:pt x="1417" y="1391"/>
                </a:lnTo>
                <a:lnTo>
                  <a:pt x="1417" y="1374"/>
                </a:lnTo>
                <a:lnTo>
                  <a:pt x="1418" y="1359"/>
                </a:lnTo>
                <a:lnTo>
                  <a:pt x="1418" y="1344"/>
                </a:lnTo>
                <a:lnTo>
                  <a:pt x="1418" y="1333"/>
                </a:lnTo>
                <a:lnTo>
                  <a:pt x="1418" y="1333"/>
                </a:lnTo>
                <a:lnTo>
                  <a:pt x="1420" y="1317"/>
                </a:lnTo>
                <a:lnTo>
                  <a:pt x="1424" y="1303"/>
                </a:lnTo>
                <a:lnTo>
                  <a:pt x="1425" y="1289"/>
                </a:lnTo>
                <a:lnTo>
                  <a:pt x="1425" y="1282"/>
                </a:lnTo>
                <a:lnTo>
                  <a:pt x="1424" y="1273"/>
                </a:lnTo>
                <a:lnTo>
                  <a:pt x="1424" y="1273"/>
                </a:lnTo>
                <a:lnTo>
                  <a:pt x="1422" y="1265"/>
                </a:lnTo>
                <a:lnTo>
                  <a:pt x="1418" y="1258"/>
                </a:lnTo>
                <a:lnTo>
                  <a:pt x="1413" y="1252"/>
                </a:lnTo>
                <a:lnTo>
                  <a:pt x="1409" y="1247"/>
                </a:lnTo>
                <a:lnTo>
                  <a:pt x="1402" y="1239"/>
                </a:lnTo>
                <a:lnTo>
                  <a:pt x="1400" y="1238"/>
                </a:lnTo>
                <a:lnTo>
                  <a:pt x="1400" y="1238"/>
                </a:lnTo>
                <a:lnTo>
                  <a:pt x="1386" y="1235"/>
                </a:lnTo>
                <a:lnTo>
                  <a:pt x="1378" y="1231"/>
                </a:lnTo>
                <a:lnTo>
                  <a:pt x="1374" y="1228"/>
                </a:lnTo>
                <a:lnTo>
                  <a:pt x="1372" y="1227"/>
                </a:lnTo>
                <a:lnTo>
                  <a:pt x="1372" y="1227"/>
                </a:lnTo>
                <a:lnTo>
                  <a:pt x="1361" y="1215"/>
                </a:lnTo>
                <a:lnTo>
                  <a:pt x="1340" y="1193"/>
                </a:lnTo>
                <a:lnTo>
                  <a:pt x="1310" y="1164"/>
                </a:lnTo>
                <a:lnTo>
                  <a:pt x="1122" y="1064"/>
                </a:lnTo>
                <a:lnTo>
                  <a:pt x="1122" y="1064"/>
                </a:lnTo>
                <a:lnTo>
                  <a:pt x="1113" y="1053"/>
                </a:lnTo>
                <a:lnTo>
                  <a:pt x="1104" y="1044"/>
                </a:lnTo>
                <a:lnTo>
                  <a:pt x="1094" y="1031"/>
                </a:lnTo>
                <a:lnTo>
                  <a:pt x="1087" y="1019"/>
                </a:lnTo>
                <a:lnTo>
                  <a:pt x="1085" y="1014"/>
                </a:lnTo>
                <a:lnTo>
                  <a:pt x="1084" y="1010"/>
                </a:lnTo>
                <a:lnTo>
                  <a:pt x="1082" y="1005"/>
                </a:lnTo>
                <a:lnTo>
                  <a:pt x="1084" y="1001"/>
                </a:lnTo>
                <a:lnTo>
                  <a:pt x="1087" y="1000"/>
                </a:lnTo>
                <a:lnTo>
                  <a:pt x="1092" y="999"/>
                </a:lnTo>
                <a:lnTo>
                  <a:pt x="1092" y="999"/>
                </a:lnTo>
                <a:lnTo>
                  <a:pt x="1098" y="999"/>
                </a:lnTo>
                <a:lnTo>
                  <a:pt x="1104" y="997"/>
                </a:lnTo>
                <a:lnTo>
                  <a:pt x="1116" y="993"/>
                </a:lnTo>
                <a:lnTo>
                  <a:pt x="1129" y="986"/>
                </a:lnTo>
                <a:lnTo>
                  <a:pt x="1138" y="978"/>
                </a:lnTo>
                <a:lnTo>
                  <a:pt x="1147" y="971"/>
                </a:lnTo>
                <a:lnTo>
                  <a:pt x="1154" y="965"/>
                </a:lnTo>
                <a:lnTo>
                  <a:pt x="1160" y="958"/>
                </a:lnTo>
                <a:lnTo>
                  <a:pt x="1215" y="882"/>
                </a:lnTo>
                <a:lnTo>
                  <a:pt x="1332" y="1093"/>
                </a:lnTo>
                <a:lnTo>
                  <a:pt x="1332" y="1093"/>
                </a:lnTo>
                <a:lnTo>
                  <a:pt x="1340" y="1102"/>
                </a:lnTo>
                <a:lnTo>
                  <a:pt x="1361" y="1123"/>
                </a:lnTo>
                <a:lnTo>
                  <a:pt x="1381" y="1145"/>
                </a:lnTo>
                <a:lnTo>
                  <a:pt x="1389" y="1153"/>
                </a:lnTo>
                <a:lnTo>
                  <a:pt x="1390" y="1157"/>
                </a:lnTo>
                <a:lnTo>
                  <a:pt x="1391" y="1159"/>
                </a:lnTo>
                <a:lnTo>
                  <a:pt x="1391" y="1159"/>
                </a:lnTo>
                <a:lnTo>
                  <a:pt x="1394" y="1168"/>
                </a:lnTo>
                <a:lnTo>
                  <a:pt x="1401" y="1182"/>
                </a:lnTo>
                <a:lnTo>
                  <a:pt x="1411" y="1202"/>
                </a:lnTo>
                <a:lnTo>
                  <a:pt x="1424" y="1224"/>
                </a:lnTo>
                <a:lnTo>
                  <a:pt x="1439" y="1243"/>
                </a:lnTo>
                <a:lnTo>
                  <a:pt x="1447" y="1253"/>
                </a:lnTo>
                <a:lnTo>
                  <a:pt x="1456" y="1260"/>
                </a:lnTo>
                <a:lnTo>
                  <a:pt x="1463" y="1266"/>
                </a:lnTo>
                <a:lnTo>
                  <a:pt x="1471" y="1271"/>
                </a:lnTo>
                <a:lnTo>
                  <a:pt x="1479" y="1273"/>
                </a:lnTo>
                <a:lnTo>
                  <a:pt x="1486" y="1273"/>
                </a:lnTo>
                <a:lnTo>
                  <a:pt x="1486" y="1273"/>
                </a:lnTo>
                <a:lnTo>
                  <a:pt x="1495" y="1271"/>
                </a:lnTo>
                <a:lnTo>
                  <a:pt x="1501" y="1267"/>
                </a:lnTo>
                <a:lnTo>
                  <a:pt x="1507" y="1263"/>
                </a:lnTo>
                <a:lnTo>
                  <a:pt x="1512" y="1256"/>
                </a:lnTo>
                <a:lnTo>
                  <a:pt x="1515" y="1249"/>
                </a:lnTo>
                <a:lnTo>
                  <a:pt x="1518" y="1242"/>
                </a:lnTo>
                <a:lnTo>
                  <a:pt x="1520" y="1233"/>
                </a:lnTo>
                <a:lnTo>
                  <a:pt x="1521" y="1225"/>
                </a:lnTo>
                <a:lnTo>
                  <a:pt x="1523" y="1208"/>
                </a:lnTo>
                <a:lnTo>
                  <a:pt x="1521" y="1191"/>
                </a:lnTo>
                <a:lnTo>
                  <a:pt x="1518" y="1175"/>
                </a:lnTo>
                <a:lnTo>
                  <a:pt x="1513" y="1162"/>
                </a:lnTo>
                <a:lnTo>
                  <a:pt x="1513" y="1162"/>
                </a:lnTo>
                <a:lnTo>
                  <a:pt x="1508" y="1152"/>
                </a:lnTo>
                <a:lnTo>
                  <a:pt x="1502" y="1142"/>
                </a:lnTo>
                <a:lnTo>
                  <a:pt x="1495" y="1135"/>
                </a:lnTo>
                <a:lnTo>
                  <a:pt x="1488" y="1129"/>
                </a:lnTo>
                <a:lnTo>
                  <a:pt x="1479" y="1119"/>
                </a:lnTo>
                <a:lnTo>
                  <a:pt x="1473" y="1113"/>
                </a:lnTo>
                <a:lnTo>
                  <a:pt x="1473" y="1113"/>
                </a:lnTo>
                <a:lnTo>
                  <a:pt x="1469" y="1109"/>
                </a:lnTo>
                <a:lnTo>
                  <a:pt x="1464" y="1104"/>
                </a:lnTo>
                <a:lnTo>
                  <a:pt x="1462" y="1100"/>
                </a:lnTo>
                <a:lnTo>
                  <a:pt x="1458" y="1092"/>
                </a:lnTo>
                <a:lnTo>
                  <a:pt x="1456" y="1083"/>
                </a:lnTo>
                <a:lnTo>
                  <a:pt x="1453" y="1069"/>
                </a:lnTo>
                <a:lnTo>
                  <a:pt x="1453" y="1069"/>
                </a:lnTo>
                <a:lnTo>
                  <a:pt x="1451" y="1055"/>
                </a:lnTo>
                <a:lnTo>
                  <a:pt x="1447" y="1039"/>
                </a:lnTo>
                <a:lnTo>
                  <a:pt x="1439" y="1011"/>
                </a:lnTo>
                <a:lnTo>
                  <a:pt x="1431" y="990"/>
                </a:lnTo>
                <a:lnTo>
                  <a:pt x="1426" y="980"/>
                </a:lnTo>
                <a:lnTo>
                  <a:pt x="1426" y="980"/>
                </a:lnTo>
                <a:lnTo>
                  <a:pt x="1396" y="922"/>
                </a:lnTo>
                <a:lnTo>
                  <a:pt x="1372" y="881"/>
                </a:lnTo>
                <a:lnTo>
                  <a:pt x="1362" y="864"/>
                </a:lnTo>
                <a:lnTo>
                  <a:pt x="1353" y="853"/>
                </a:lnTo>
                <a:lnTo>
                  <a:pt x="1353" y="853"/>
                </a:lnTo>
                <a:lnTo>
                  <a:pt x="1343" y="839"/>
                </a:lnTo>
                <a:lnTo>
                  <a:pt x="1335" y="832"/>
                </a:lnTo>
                <a:lnTo>
                  <a:pt x="1327" y="826"/>
                </a:lnTo>
                <a:lnTo>
                  <a:pt x="1312" y="816"/>
                </a:lnTo>
                <a:lnTo>
                  <a:pt x="1312" y="816"/>
                </a:lnTo>
                <a:lnTo>
                  <a:pt x="1304" y="811"/>
                </a:lnTo>
                <a:lnTo>
                  <a:pt x="1295" y="809"/>
                </a:lnTo>
                <a:lnTo>
                  <a:pt x="1282" y="803"/>
                </a:lnTo>
                <a:lnTo>
                  <a:pt x="1276" y="799"/>
                </a:lnTo>
                <a:lnTo>
                  <a:pt x="1270" y="794"/>
                </a:lnTo>
                <a:lnTo>
                  <a:pt x="1265" y="786"/>
                </a:lnTo>
                <a:lnTo>
                  <a:pt x="1261" y="774"/>
                </a:lnTo>
                <a:lnTo>
                  <a:pt x="1261" y="774"/>
                </a:lnTo>
                <a:lnTo>
                  <a:pt x="1257" y="761"/>
                </a:lnTo>
                <a:lnTo>
                  <a:pt x="1256" y="752"/>
                </a:lnTo>
                <a:lnTo>
                  <a:pt x="1256" y="740"/>
                </a:lnTo>
                <a:lnTo>
                  <a:pt x="1255" y="732"/>
                </a:lnTo>
                <a:lnTo>
                  <a:pt x="1253" y="725"/>
                </a:lnTo>
                <a:lnTo>
                  <a:pt x="1248" y="715"/>
                </a:lnTo>
                <a:lnTo>
                  <a:pt x="1239" y="703"/>
                </a:lnTo>
                <a:lnTo>
                  <a:pt x="1239" y="703"/>
                </a:lnTo>
                <a:lnTo>
                  <a:pt x="1209" y="658"/>
                </a:lnTo>
                <a:lnTo>
                  <a:pt x="1182" y="622"/>
                </a:lnTo>
                <a:lnTo>
                  <a:pt x="1182" y="622"/>
                </a:lnTo>
                <a:lnTo>
                  <a:pt x="1170" y="608"/>
                </a:lnTo>
                <a:lnTo>
                  <a:pt x="1154" y="591"/>
                </a:lnTo>
                <a:lnTo>
                  <a:pt x="1113" y="552"/>
                </a:lnTo>
                <a:lnTo>
                  <a:pt x="1076" y="521"/>
                </a:lnTo>
                <a:lnTo>
                  <a:pt x="1059" y="507"/>
                </a:lnTo>
                <a:lnTo>
                  <a:pt x="959" y="468"/>
                </a:lnTo>
                <a:lnTo>
                  <a:pt x="872" y="305"/>
                </a:lnTo>
                <a:lnTo>
                  <a:pt x="872" y="305"/>
                </a:lnTo>
                <a:lnTo>
                  <a:pt x="876" y="302"/>
                </a:lnTo>
                <a:lnTo>
                  <a:pt x="883" y="293"/>
                </a:lnTo>
                <a:lnTo>
                  <a:pt x="886" y="288"/>
                </a:lnTo>
                <a:lnTo>
                  <a:pt x="889" y="282"/>
                </a:lnTo>
                <a:lnTo>
                  <a:pt x="891" y="276"/>
                </a:lnTo>
                <a:lnTo>
                  <a:pt x="891" y="270"/>
                </a:lnTo>
                <a:lnTo>
                  <a:pt x="891" y="270"/>
                </a:lnTo>
                <a:lnTo>
                  <a:pt x="889" y="264"/>
                </a:lnTo>
                <a:lnTo>
                  <a:pt x="885" y="257"/>
                </a:lnTo>
                <a:lnTo>
                  <a:pt x="874" y="241"/>
                </a:lnTo>
                <a:lnTo>
                  <a:pt x="862" y="226"/>
                </a:lnTo>
                <a:lnTo>
                  <a:pt x="857" y="223"/>
                </a:lnTo>
                <a:lnTo>
                  <a:pt x="855" y="220"/>
                </a:lnTo>
                <a:lnTo>
                  <a:pt x="855" y="220"/>
                </a:lnTo>
                <a:lnTo>
                  <a:pt x="834" y="217"/>
                </a:lnTo>
                <a:lnTo>
                  <a:pt x="794" y="207"/>
                </a:lnTo>
                <a:lnTo>
                  <a:pt x="736" y="192"/>
                </a:lnTo>
                <a:lnTo>
                  <a:pt x="696" y="192"/>
                </a:lnTo>
                <a:lnTo>
                  <a:pt x="696" y="192"/>
                </a:lnTo>
                <a:lnTo>
                  <a:pt x="685" y="184"/>
                </a:lnTo>
                <a:lnTo>
                  <a:pt x="677" y="178"/>
                </a:lnTo>
                <a:lnTo>
                  <a:pt x="675" y="175"/>
                </a:lnTo>
                <a:lnTo>
                  <a:pt x="674" y="173"/>
                </a:lnTo>
                <a:lnTo>
                  <a:pt x="674" y="173"/>
                </a:lnTo>
                <a:lnTo>
                  <a:pt x="676" y="162"/>
                </a:lnTo>
                <a:lnTo>
                  <a:pt x="681" y="144"/>
                </a:lnTo>
                <a:lnTo>
                  <a:pt x="687" y="118"/>
                </a:lnTo>
                <a:lnTo>
                  <a:pt x="726" y="96"/>
                </a:lnTo>
                <a:lnTo>
                  <a:pt x="726" y="96"/>
                </a:lnTo>
                <a:lnTo>
                  <a:pt x="725" y="93"/>
                </a:lnTo>
                <a:lnTo>
                  <a:pt x="725" y="83"/>
                </a:lnTo>
                <a:lnTo>
                  <a:pt x="724" y="78"/>
                </a:lnTo>
                <a:lnTo>
                  <a:pt x="721" y="74"/>
                </a:lnTo>
                <a:lnTo>
                  <a:pt x="719" y="71"/>
                </a:lnTo>
                <a:lnTo>
                  <a:pt x="715" y="69"/>
                </a:lnTo>
                <a:lnTo>
                  <a:pt x="694" y="65"/>
                </a:lnTo>
                <a:lnTo>
                  <a:pt x="685" y="26"/>
                </a:lnTo>
                <a:lnTo>
                  <a:pt x="669" y="18"/>
                </a:lnTo>
                <a:lnTo>
                  <a:pt x="669" y="18"/>
                </a:lnTo>
                <a:lnTo>
                  <a:pt x="668" y="18"/>
                </a:lnTo>
                <a:lnTo>
                  <a:pt x="659" y="18"/>
                </a:lnTo>
                <a:lnTo>
                  <a:pt x="659" y="18"/>
                </a:lnTo>
                <a:lnTo>
                  <a:pt x="642" y="16"/>
                </a:lnTo>
                <a:lnTo>
                  <a:pt x="630" y="13"/>
                </a:lnTo>
                <a:lnTo>
                  <a:pt x="630" y="13"/>
                </a:lnTo>
                <a:lnTo>
                  <a:pt x="603" y="23"/>
                </a:lnTo>
                <a:lnTo>
                  <a:pt x="603" y="23"/>
                </a:lnTo>
                <a:lnTo>
                  <a:pt x="604" y="11"/>
                </a:lnTo>
                <a:lnTo>
                  <a:pt x="606" y="3"/>
                </a:lnTo>
                <a:lnTo>
                  <a:pt x="606" y="0"/>
                </a:lnTo>
                <a:lnTo>
                  <a:pt x="604" y="0"/>
                </a:lnTo>
                <a:lnTo>
                  <a:pt x="604" y="0"/>
                </a:lnTo>
                <a:lnTo>
                  <a:pt x="593" y="6"/>
                </a:lnTo>
                <a:lnTo>
                  <a:pt x="586" y="11"/>
                </a:lnTo>
                <a:lnTo>
                  <a:pt x="579" y="17"/>
                </a:lnTo>
                <a:lnTo>
                  <a:pt x="579" y="17"/>
                </a:lnTo>
                <a:lnTo>
                  <a:pt x="575" y="18"/>
                </a:lnTo>
                <a:lnTo>
                  <a:pt x="573" y="20"/>
                </a:lnTo>
                <a:lnTo>
                  <a:pt x="568" y="20"/>
                </a:lnTo>
                <a:lnTo>
                  <a:pt x="565" y="18"/>
                </a:lnTo>
                <a:lnTo>
                  <a:pt x="564" y="18"/>
                </a:lnTo>
                <a:lnTo>
                  <a:pt x="564" y="18"/>
                </a:lnTo>
                <a:lnTo>
                  <a:pt x="561" y="18"/>
                </a:lnTo>
                <a:lnTo>
                  <a:pt x="557" y="18"/>
                </a:lnTo>
                <a:lnTo>
                  <a:pt x="553" y="22"/>
                </a:lnTo>
                <a:lnTo>
                  <a:pt x="553" y="22"/>
                </a:lnTo>
                <a:lnTo>
                  <a:pt x="534" y="40"/>
                </a:lnTo>
                <a:lnTo>
                  <a:pt x="534" y="40"/>
                </a:lnTo>
                <a:lnTo>
                  <a:pt x="530" y="41"/>
                </a:lnTo>
                <a:lnTo>
                  <a:pt x="525" y="43"/>
                </a:lnTo>
                <a:lnTo>
                  <a:pt x="520" y="45"/>
                </a:lnTo>
                <a:lnTo>
                  <a:pt x="516" y="49"/>
                </a:lnTo>
                <a:lnTo>
                  <a:pt x="516" y="49"/>
                </a:lnTo>
                <a:lnTo>
                  <a:pt x="501" y="68"/>
                </a:lnTo>
                <a:lnTo>
                  <a:pt x="486" y="52"/>
                </a:lnTo>
                <a:lnTo>
                  <a:pt x="486" y="52"/>
                </a:lnTo>
                <a:lnTo>
                  <a:pt x="483" y="61"/>
                </a:lnTo>
                <a:lnTo>
                  <a:pt x="482" y="68"/>
                </a:lnTo>
                <a:lnTo>
                  <a:pt x="480" y="77"/>
                </a:lnTo>
                <a:lnTo>
                  <a:pt x="480" y="77"/>
                </a:lnTo>
                <a:lnTo>
                  <a:pt x="484" y="85"/>
                </a:lnTo>
                <a:lnTo>
                  <a:pt x="488" y="93"/>
                </a:lnTo>
                <a:lnTo>
                  <a:pt x="488" y="93"/>
                </a:lnTo>
                <a:lnTo>
                  <a:pt x="494" y="100"/>
                </a:lnTo>
                <a:lnTo>
                  <a:pt x="496" y="102"/>
                </a:lnTo>
                <a:lnTo>
                  <a:pt x="485" y="108"/>
                </a:lnTo>
                <a:lnTo>
                  <a:pt x="492" y="124"/>
                </a:lnTo>
                <a:lnTo>
                  <a:pt x="509" y="138"/>
                </a:lnTo>
                <a:close/>
                <a:moveTo>
                  <a:pt x="449" y="315"/>
                </a:moveTo>
                <a:lnTo>
                  <a:pt x="449" y="315"/>
                </a:lnTo>
                <a:lnTo>
                  <a:pt x="455" y="315"/>
                </a:lnTo>
                <a:lnTo>
                  <a:pt x="461" y="314"/>
                </a:lnTo>
                <a:lnTo>
                  <a:pt x="467" y="313"/>
                </a:lnTo>
                <a:lnTo>
                  <a:pt x="469" y="313"/>
                </a:lnTo>
                <a:lnTo>
                  <a:pt x="472" y="313"/>
                </a:lnTo>
                <a:lnTo>
                  <a:pt x="472" y="313"/>
                </a:lnTo>
                <a:lnTo>
                  <a:pt x="473" y="315"/>
                </a:lnTo>
                <a:lnTo>
                  <a:pt x="474" y="319"/>
                </a:lnTo>
                <a:lnTo>
                  <a:pt x="477" y="331"/>
                </a:lnTo>
                <a:lnTo>
                  <a:pt x="477" y="347"/>
                </a:lnTo>
                <a:lnTo>
                  <a:pt x="477" y="347"/>
                </a:lnTo>
                <a:lnTo>
                  <a:pt x="462" y="331"/>
                </a:lnTo>
                <a:lnTo>
                  <a:pt x="462" y="331"/>
                </a:lnTo>
                <a:lnTo>
                  <a:pt x="450" y="320"/>
                </a:lnTo>
                <a:lnTo>
                  <a:pt x="446" y="316"/>
                </a:lnTo>
                <a:lnTo>
                  <a:pt x="446" y="315"/>
                </a:lnTo>
                <a:lnTo>
                  <a:pt x="449" y="315"/>
                </a:lnTo>
                <a:lnTo>
                  <a:pt x="449" y="315"/>
                </a:lnTo>
                <a:close/>
                <a:moveTo>
                  <a:pt x="0" y="113"/>
                </a:moveTo>
                <a:lnTo>
                  <a:pt x="0" y="113"/>
                </a:lnTo>
                <a:lnTo>
                  <a:pt x="1" y="123"/>
                </a:lnTo>
                <a:lnTo>
                  <a:pt x="2" y="133"/>
                </a:lnTo>
                <a:lnTo>
                  <a:pt x="5" y="141"/>
                </a:lnTo>
                <a:lnTo>
                  <a:pt x="10" y="150"/>
                </a:lnTo>
                <a:lnTo>
                  <a:pt x="15" y="158"/>
                </a:lnTo>
                <a:lnTo>
                  <a:pt x="21" y="167"/>
                </a:lnTo>
                <a:lnTo>
                  <a:pt x="27" y="174"/>
                </a:lnTo>
                <a:lnTo>
                  <a:pt x="34" y="180"/>
                </a:lnTo>
                <a:lnTo>
                  <a:pt x="42" y="186"/>
                </a:lnTo>
                <a:lnTo>
                  <a:pt x="52" y="192"/>
                </a:lnTo>
                <a:lnTo>
                  <a:pt x="62" y="197"/>
                </a:lnTo>
                <a:lnTo>
                  <a:pt x="72" y="201"/>
                </a:lnTo>
                <a:lnTo>
                  <a:pt x="83" y="204"/>
                </a:lnTo>
                <a:lnTo>
                  <a:pt x="95" y="206"/>
                </a:lnTo>
                <a:lnTo>
                  <a:pt x="106" y="208"/>
                </a:lnTo>
                <a:lnTo>
                  <a:pt x="118" y="208"/>
                </a:lnTo>
                <a:lnTo>
                  <a:pt x="118" y="208"/>
                </a:lnTo>
                <a:lnTo>
                  <a:pt x="130" y="208"/>
                </a:lnTo>
                <a:lnTo>
                  <a:pt x="142" y="206"/>
                </a:lnTo>
                <a:lnTo>
                  <a:pt x="153" y="204"/>
                </a:lnTo>
                <a:lnTo>
                  <a:pt x="164" y="201"/>
                </a:lnTo>
                <a:lnTo>
                  <a:pt x="175" y="197"/>
                </a:lnTo>
                <a:lnTo>
                  <a:pt x="185" y="192"/>
                </a:lnTo>
                <a:lnTo>
                  <a:pt x="193" y="186"/>
                </a:lnTo>
                <a:lnTo>
                  <a:pt x="202" y="180"/>
                </a:lnTo>
                <a:lnTo>
                  <a:pt x="209" y="174"/>
                </a:lnTo>
                <a:lnTo>
                  <a:pt x="216" y="167"/>
                </a:lnTo>
                <a:lnTo>
                  <a:pt x="222" y="158"/>
                </a:lnTo>
                <a:lnTo>
                  <a:pt x="227" y="150"/>
                </a:lnTo>
                <a:lnTo>
                  <a:pt x="231" y="141"/>
                </a:lnTo>
                <a:lnTo>
                  <a:pt x="233" y="133"/>
                </a:lnTo>
                <a:lnTo>
                  <a:pt x="236" y="123"/>
                </a:lnTo>
                <a:lnTo>
                  <a:pt x="236" y="113"/>
                </a:lnTo>
                <a:lnTo>
                  <a:pt x="236" y="113"/>
                </a:lnTo>
                <a:lnTo>
                  <a:pt x="236" y="103"/>
                </a:lnTo>
                <a:lnTo>
                  <a:pt x="233" y="94"/>
                </a:lnTo>
                <a:lnTo>
                  <a:pt x="231" y="85"/>
                </a:lnTo>
                <a:lnTo>
                  <a:pt x="227" y="75"/>
                </a:lnTo>
                <a:lnTo>
                  <a:pt x="222" y="68"/>
                </a:lnTo>
                <a:lnTo>
                  <a:pt x="216" y="60"/>
                </a:lnTo>
                <a:lnTo>
                  <a:pt x="209" y="52"/>
                </a:lnTo>
                <a:lnTo>
                  <a:pt x="202" y="46"/>
                </a:lnTo>
                <a:lnTo>
                  <a:pt x="193" y="39"/>
                </a:lnTo>
                <a:lnTo>
                  <a:pt x="185" y="34"/>
                </a:lnTo>
                <a:lnTo>
                  <a:pt x="175" y="29"/>
                </a:lnTo>
                <a:lnTo>
                  <a:pt x="164" y="26"/>
                </a:lnTo>
                <a:lnTo>
                  <a:pt x="153" y="22"/>
                </a:lnTo>
                <a:lnTo>
                  <a:pt x="142" y="20"/>
                </a:lnTo>
                <a:lnTo>
                  <a:pt x="130" y="18"/>
                </a:lnTo>
                <a:lnTo>
                  <a:pt x="118" y="18"/>
                </a:lnTo>
                <a:lnTo>
                  <a:pt x="118" y="18"/>
                </a:lnTo>
                <a:lnTo>
                  <a:pt x="106" y="18"/>
                </a:lnTo>
                <a:lnTo>
                  <a:pt x="95" y="20"/>
                </a:lnTo>
                <a:lnTo>
                  <a:pt x="83" y="22"/>
                </a:lnTo>
                <a:lnTo>
                  <a:pt x="72" y="26"/>
                </a:lnTo>
                <a:lnTo>
                  <a:pt x="62" y="29"/>
                </a:lnTo>
                <a:lnTo>
                  <a:pt x="52" y="34"/>
                </a:lnTo>
                <a:lnTo>
                  <a:pt x="42" y="39"/>
                </a:lnTo>
                <a:lnTo>
                  <a:pt x="34" y="46"/>
                </a:lnTo>
                <a:lnTo>
                  <a:pt x="27" y="52"/>
                </a:lnTo>
                <a:lnTo>
                  <a:pt x="21" y="60"/>
                </a:lnTo>
                <a:lnTo>
                  <a:pt x="15" y="68"/>
                </a:lnTo>
                <a:lnTo>
                  <a:pt x="10" y="75"/>
                </a:lnTo>
                <a:lnTo>
                  <a:pt x="5" y="85"/>
                </a:lnTo>
                <a:lnTo>
                  <a:pt x="2" y="94"/>
                </a:lnTo>
                <a:lnTo>
                  <a:pt x="1" y="103"/>
                </a:lnTo>
                <a:lnTo>
                  <a:pt x="0" y="113"/>
                </a:lnTo>
                <a:lnTo>
                  <a:pt x="0" y="1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17">
            <a:extLst>
              <a:ext uri="{FF2B5EF4-FFF2-40B4-BE49-F238E27FC236}">
                <a16:creationId xmlns:a16="http://schemas.microsoft.com/office/drawing/2014/main" id="{4C4C5342-D4B9-45CD-B764-58DA8AC25167}"/>
              </a:ext>
            </a:extLst>
          </p:cNvPr>
          <p:cNvSpPr>
            <a:spLocks noEditPoints="1"/>
          </p:cNvSpPr>
          <p:nvPr/>
        </p:nvSpPr>
        <p:spPr bwMode="auto">
          <a:xfrm>
            <a:off x="3977729" y="5280651"/>
            <a:ext cx="1880146" cy="595134"/>
          </a:xfrm>
          <a:custGeom>
            <a:avLst/>
            <a:gdLst>
              <a:gd name="T0" fmla="*/ 556 w 2044"/>
              <a:gd name="T1" fmla="*/ 298 h 647"/>
              <a:gd name="T2" fmla="*/ 511 w 2044"/>
              <a:gd name="T3" fmla="*/ 273 h 647"/>
              <a:gd name="T4" fmla="*/ 416 w 2044"/>
              <a:gd name="T5" fmla="*/ 349 h 647"/>
              <a:gd name="T6" fmla="*/ 411 w 2044"/>
              <a:gd name="T7" fmla="*/ 387 h 647"/>
              <a:gd name="T8" fmla="*/ 505 w 2044"/>
              <a:gd name="T9" fmla="*/ 364 h 647"/>
              <a:gd name="T10" fmla="*/ 562 w 2044"/>
              <a:gd name="T11" fmla="*/ 365 h 647"/>
              <a:gd name="T12" fmla="*/ 663 w 2044"/>
              <a:gd name="T13" fmla="*/ 487 h 647"/>
              <a:gd name="T14" fmla="*/ 600 w 2044"/>
              <a:gd name="T15" fmla="*/ 495 h 647"/>
              <a:gd name="T16" fmla="*/ 456 w 2044"/>
              <a:gd name="T17" fmla="*/ 455 h 647"/>
              <a:gd name="T18" fmla="*/ 224 w 2044"/>
              <a:gd name="T19" fmla="*/ 443 h 647"/>
              <a:gd name="T20" fmla="*/ 143 w 2044"/>
              <a:gd name="T21" fmla="*/ 419 h 647"/>
              <a:gd name="T22" fmla="*/ 93 w 2044"/>
              <a:gd name="T23" fmla="*/ 473 h 647"/>
              <a:gd name="T24" fmla="*/ 27 w 2044"/>
              <a:gd name="T25" fmla="*/ 534 h 647"/>
              <a:gd name="T26" fmla="*/ 8 w 2044"/>
              <a:gd name="T27" fmla="*/ 580 h 647"/>
              <a:gd name="T28" fmla="*/ 61 w 2044"/>
              <a:gd name="T29" fmla="*/ 594 h 647"/>
              <a:gd name="T30" fmla="*/ 191 w 2044"/>
              <a:gd name="T31" fmla="*/ 541 h 647"/>
              <a:gd name="T32" fmla="*/ 463 w 2044"/>
              <a:gd name="T33" fmla="*/ 580 h 647"/>
              <a:gd name="T34" fmla="*/ 786 w 2044"/>
              <a:gd name="T35" fmla="*/ 634 h 647"/>
              <a:gd name="T36" fmla="*/ 1003 w 2044"/>
              <a:gd name="T37" fmla="*/ 644 h 647"/>
              <a:gd name="T38" fmla="*/ 1116 w 2044"/>
              <a:gd name="T39" fmla="*/ 603 h 647"/>
              <a:gd name="T40" fmla="*/ 1159 w 2044"/>
              <a:gd name="T41" fmla="*/ 591 h 647"/>
              <a:gd name="T42" fmla="*/ 1206 w 2044"/>
              <a:gd name="T43" fmla="*/ 601 h 647"/>
              <a:gd name="T44" fmla="*/ 1254 w 2044"/>
              <a:gd name="T45" fmla="*/ 532 h 647"/>
              <a:gd name="T46" fmla="*/ 1348 w 2044"/>
              <a:gd name="T47" fmla="*/ 590 h 647"/>
              <a:gd name="T48" fmla="*/ 1594 w 2044"/>
              <a:gd name="T49" fmla="*/ 539 h 647"/>
              <a:gd name="T50" fmla="*/ 1715 w 2044"/>
              <a:gd name="T51" fmla="*/ 541 h 647"/>
              <a:gd name="T52" fmla="*/ 1743 w 2044"/>
              <a:gd name="T53" fmla="*/ 566 h 647"/>
              <a:gd name="T54" fmla="*/ 1774 w 2044"/>
              <a:gd name="T55" fmla="*/ 552 h 647"/>
              <a:gd name="T56" fmla="*/ 1772 w 2044"/>
              <a:gd name="T57" fmla="*/ 533 h 647"/>
              <a:gd name="T58" fmla="*/ 1797 w 2044"/>
              <a:gd name="T59" fmla="*/ 516 h 647"/>
              <a:gd name="T60" fmla="*/ 1736 w 2044"/>
              <a:gd name="T61" fmla="*/ 477 h 647"/>
              <a:gd name="T62" fmla="*/ 1669 w 2044"/>
              <a:gd name="T63" fmla="*/ 464 h 647"/>
              <a:gd name="T64" fmla="*/ 1623 w 2044"/>
              <a:gd name="T65" fmla="*/ 454 h 647"/>
              <a:gd name="T66" fmla="*/ 1668 w 2044"/>
              <a:gd name="T67" fmla="*/ 387 h 647"/>
              <a:gd name="T68" fmla="*/ 1669 w 2044"/>
              <a:gd name="T69" fmla="*/ 333 h 647"/>
              <a:gd name="T70" fmla="*/ 1588 w 2044"/>
              <a:gd name="T71" fmla="*/ 320 h 647"/>
              <a:gd name="T72" fmla="*/ 1518 w 2044"/>
              <a:gd name="T73" fmla="*/ 363 h 647"/>
              <a:gd name="T74" fmla="*/ 1522 w 2044"/>
              <a:gd name="T75" fmla="*/ 332 h 647"/>
              <a:gd name="T76" fmla="*/ 1365 w 2044"/>
              <a:gd name="T77" fmla="*/ 235 h 647"/>
              <a:gd name="T78" fmla="*/ 1361 w 2044"/>
              <a:gd name="T79" fmla="*/ 150 h 647"/>
              <a:gd name="T80" fmla="*/ 1364 w 2044"/>
              <a:gd name="T81" fmla="*/ 88 h 647"/>
              <a:gd name="T82" fmla="*/ 1372 w 2044"/>
              <a:gd name="T83" fmla="*/ 65 h 647"/>
              <a:gd name="T84" fmla="*/ 1318 w 2044"/>
              <a:gd name="T85" fmla="*/ 37 h 647"/>
              <a:gd name="T86" fmla="*/ 1251 w 2044"/>
              <a:gd name="T87" fmla="*/ 17 h 647"/>
              <a:gd name="T88" fmla="*/ 1152 w 2044"/>
              <a:gd name="T89" fmla="*/ 44 h 647"/>
              <a:gd name="T90" fmla="*/ 1133 w 2044"/>
              <a:gd name="T91" fmla="*/ 79 h 647"/>
              <a:gd name="T92" fmla="*/ 1135 w 2044"/>
              <a:gd name="T93" fmla="*/ 117 h 647"/>
              <a:gd name="T94" fmla="*/ 1131 w 2044"/>
              <a:gd name="T95" fmla="*/ 150 h 647"/>
              <a:gd name="T96" fmla="*/ 1386 w 2044"/>
              <a:gd name="T97" fmla="*/ 375 h 647"/>
              <a:gd name="T98" fmla="*/ 1420 w 2044"/>
              <a:gd name="T99" fmla="*/ 438 h 647"/>
              <a:gd name="T100" fmla="*/ 1477 w 2044"/>
              <a:gd name="T101" fmla="*/ 453 h 647"/>
              <a:gd name="T102" fmla="*/ 1383 w 2044"/>
              <a:gd name="T103" fmla="*/ 504 h 647"/>
              <a:gd name="T104" fmla="*/ 1331 w 2044"/>
              <a:gd name="T105" fmla="*/ 449 h 647"/>
              <a:gd name="T106" fmla="*/ 1386 w 2044"/>
              <a:gd name="T107" fmla="*/ 375 h 647"/>
              <a:gd name="T108" fmla="*/ 1831 w 2044"/>
              <a:gd name="T109" fmla="*/ 460 h 647"/>
              <a:gd name="T110" fmla="*/ 1904 w 2044"/>
              <a:gd name="T111" fmla="*/ 501 h 647"/>
              <a:gd name="T112" fmla="*/ 1983 w 2044"/>
              <a:gd name="T113" fmla="*/ 492 h 647"/>
              <a:gd name="T114" fmla="*/ 2039 w 2044"/>
              <a:gd name="T115" fmla="*/ 433 h 647"/>
              <a:gd name="T116" fmla="*/ 2034 w 2044"/>
              <a:gd name="T117" fmla="*/ 365 h 647"/>
              <a:gd name="T118" fmla="*/ 1973 w 2044"/>
              <a:gd name="T119" fmla="*/ 312 h 647"/>
              <a:gd name="T120" fmla="*/ 1893 w 2044"/>
              <a:gd name="T121" fmla="*/ 308 h 647"/>
              <a:gd name="T122" fmla="*/ 1825 w 2044"/>
              <a:gd name="T123" fmla="*/ 355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44" h="647">
                <a:moveTo>
                  <a:pt x="1178" y="218"/>
                </a:moveTo>
                <a:lnTo>
                  <a:pt x="1140" y="249"/>
                </a:lnTo>
                <a:lnTo>
                  <a:pt x="1088" y="330"/>
                </a:lnTo>
                <a:lnTo>
                  <a:pt x="1024" y="369"/>
                </a:lnTo>
                <a:lnTo>
                  <a:pt x="1004" y="369"/>
                </a:lnTo>
                <a:lnTo>
                  <a:pt x="979" y="410"/>
                </a:lnTo>
                <a:lnTo>
                  <a:pt x="556" y="298"/>
                </a:lnTo>
                <a:lnTo>
                  <a:pt x="556" y="298"/>
                </a:lnTo>
                <a:lnTo>
                  <a:pt x="554" y="294"/>
                </a:lnTo>
                <a:lnTo>
                  <a:pt x="546" y="286"/>
                </a:lnTo>
                <a:lnTo>
                  <a:pt x="542" y="281"/>
                </a:lnTo>
                <a:lnTo>
                  <a:pt x="537" y="277"/>
                </a:lnTo>
                <a:lnTo>
                  <a:pt x="529" y="275"/>
                </a:lnTo>
                <a:lnTo>
                  <a:pt x="523" y="274"/>
                </a:lnTo>
                <a:lnTo>
                  <a:pt x="523" y="274"/>
                </a:lnTo>
                <a:lnTo>
                  <a:pt x="511" y="273"/>
                </a:lnTo>
                <a:lnTo>
                  <a:pt x="504" y="273"/>
                </a:lnTo>
                <a:lnTo>
                  <a:pt x="498" y="275"/>
                </a:lnTo>
                <a:lnTo>
                  <a:pt x="493" y="279"/>
                </a:lnTo>
                <a:lnTo>
                  <a:pt x="493" y="279"/>
                </a:lnTo>
                <a:lnTo>
                  <a:pt x="476" y="293"/>
                </a:lnTo>
                <a:lnTo>
                  <a:pt x="446" y="320"/>
                </a:lnTo>
                <a:lnTo>
                  <a:pt x="430" y="336"/>
                </a:lnTo>
                <a:lnTo>
                  <a:pt x="416" y="349"/>
                </a:lnTo>
                <a:lnTo>
                  <a:pt x="407" y="361"/>
                </a:lnTo>
                <a:lnTo>
                  <a:pt x="404" y="366"/>
                </a:lnTo>
                <a:lnTo>
                  <a:pt x="403" y="370"/>
                </a:lnTo>
                <a:lnTo>
                  <a:pt x="403" y="370"/>
                </a:lnTo>
                <a:lnTo>
                  <a:pt x="404" y="380"/>
                </a:lnTo>
                <a:lnTo>
                  <a:pt x="408" y="384"/>
                </a:lnTo>
                <a:lnTo>
                  <a:pt x="409" y="387"/>
                </a:lnTo>
                <a:lnTo>
                  <a:pt x="411" y="387"/>
                </a:lnTo>
                <a:lnTo>
                  <a:pt x="419" y="388"/>
                </a:lnTo>
                <a:lnTo>
                  <a:pt x="419" y="388"/>
                </a:lnTo>
                <a:lnTo>
                  <a:pt x="433" y="384"/>
                </a:lnTo>
                <a:lnTo>
                  <a:pt x="458" y="378"/>
                </a:lnTo>
                <a:lnTo>
                  <a:pt x="488" y="369"/>
                </a:lnTo>
                <a:lnTo>
                  <a:pt x="488" y="369"/>
                </a:lnTo>
                <a:lnTo>
                  <a:pt x="497" y="366"/>
                </a:lnTo>
                <a:lnTo>
                  <a:pt x="505" y="364"/>
                </a:lnTo>
                <a:lnTo>
                  <a:pt x="516" y="363"/>
                </a:lnTo>
                <a:lnTo>
                  <a:pt x="516" y="363"/>
                </a:lnTo>
                <a:lnTo>
                  <a:pt x="542" y="360"/>
                </a:lnTo>
                <a:lnTo>
                  <a:pt x="551" y="360"/>
                </a:lnTo>
                <a:lnTo>
                  <a:pt x="555" y="361"/>
                </a:lnTo>
                <a:lnTo>
                  <a:pt x="556" y="363"/>
                </a:lnTo>
                <a:lnTo>
                  <a:pt x="556" y="363"/>
                </a:lnTo>
                <a:lnTo>
                  <a:pt x="562" y="365"/>
                </a:lnTo>
                <a:lnTo>
                  <a:pt x="574" y="371"/>
                </a:lnTo>
                <a:lnTo>
                  <a:pt x="609" y="386"/>
                </a:lnTo>
                <a:lnTo>
                  <a:pt x="660" y="406"/>
                </a:lnTo>
                <a:lnTo>
                  <a:pt x="761" y="439"/>
                </a:lnTo>
                <a:lnTo>
                  <a:pt x="793" y="467"/>
                </a:lnTo>
                <a:lnTo>
                  <a:pt x="793" y="467"/>
                </a:lnTo>
                <a:lnTo>
                  <a:pt x="718" y="479"/>
                </a:lnTo>
                <a:lnTo>
                  <a:pt x="663" y="487"/>
                </a:lnTo>
                <a:lnTo>
                  <a:pt x="635" y="492"/>
                </a:lnTo>
                <a:lnTo>
                  <a:pt x="635" y="492"/>
                </a:lnTo>
                <a:lnTo>
                  <a:pt x="605" y="492"/>
                </a:lnTo>
                <a:lnTo>
                  <a:pt x="605" y="492"/>
                </a:lnTo>
                <a:lnTo>
                  <a:pt x="605" y="493"/>
                </a:lnTo>
                <a:lnTo>
                  <a:pt x="605" y="493"/>
                </a:lnTo>
                <a:lnTo>
                  <a:pt x="604" y="494"/>
                </a:lnTo>
                <a:lnTo>
                  <a:pt x="600" y="495"/>
                </a:lnTo>
                <a:lnTo>
                  <a:pt x="595" y="495"/>
                </a:lnTo>
                <a:lnTo>
                  <a:pt x="587" y="494"/>
                </a:lnTo>
                <a:lnTo>
                  <a:pt x="576" y="492"/>
                </a:lnTo>
                <a:lnTo>
                  <a:pt x="576" y="492"/>
                </a:lnTo>
                <a:lnTo>
                  <a:pt x="543" y="481"/>
                </a:lnTo>
                <a:lnTo>
                  <a:pt x="500" y="467"/>
                </a:lnTo>
                <a:lnTo>
                  <a:pt x="478" y="461"/>
                </a:lnTo>
                <a:lnTo>
                  <a:pt x="456" y="455"/>
                </a:lnTo>
                <a:lnTo>
                  <a:pt x="437" y="451"/>
                </a:lnTo>
                <a:lnTo>
                  <a:pt x="421" y="450"/>
                </a:lnTo>
                <a:lnTo>
                  <a:pt x="421" y="450"/>
                </a:lnTo>
                <a:lnTo>
                  <a:pt x="326" y="449"/>
                </a:lnTo>
                <a:lnTo>
                  <a:pt x="277" y="448"/>
                </a:lnTo>
                <a:lnTo>
                  <a:pt x="246" y="445"/>
                </a:lnTo>
                <a:lnTo>
                  <a:pt x="246" y="445"/>
                </a:lnTo>
                <a:lnTo>
                  <a:pt x="224" y="443"/>
                </a:lnTo>
                <a:lnTo>
                  <a:pt x="196" y="438"/>
                </a:lnTo>
                <a:lnTo>
                  <a:pt x="162" y="432"/>
                </a:lnTo>
                <a:lnTo>
                  <a:pt x="162" y="432"/>
                </a:lnTo>
                <a:lnTo>
                  <a:pt x="159" y="427"/>
                </a:lnTo>
                <a:lnTo>
                  <a:pt x="154" y="422"/>
                </a:lnTo>
                <a:lnTo>
                  <a:pt x="146" y="420"/>
                </a:lnTo>
                <a:lnTo>
                  <a:pt x="146" y="420"/>
                </a:lnTo>
                <a:lnTo>
                  <a:pt x="143" y="419"/>
                </a:lnTo>
                <a:lnTo>
                  <a:pt x="137" y="419"/>
                </a:lnTo>
                <a:lnTo>
                  <a:pt x="127" y="420"/>
                </a:lnTo>
                <a:lnTo>
                  <a:pt x="116" y="422"/>
                </a:lnTo>
                <a:lnTo>
                  <a:pt x="116" y="422"/>
                </a:lnTo>
                <a:lnTo>
                  <a:pt x="111" y="433"/>
                </a:lnTo>
                <a:lnTo>
                  <a:pt x="106" y="445"/>
                </a:lnTo>
                <a:lnTo>
                  <a:pt x="100" y="459"/>
                </a:lnTo>
                <a:lnTo>
                  <a:pt x="93" y="473"/>
                </a:lnTo>
                <a:lnTo>
                  <a:pt x="84" y="488"/>
                </a:lnTo>
                <a:lnTo>
                  <a:pt x="73" y="500"/>
                </a:lnTo>
                <a:lnTo>
                  <a:pt x="69" y="505"/>
                </a:lnTo>
                <a:lnTo>
                  <a:pt x="62" y="509"/>
                </a:lnTo>
                <a:lnTo>
                  <a:pt x="62" y="509"/>
                </a:lnTo>
                <a:lnTo>
                  <a:pt x="50" y="516"/>
                </a:lnTo>
                <a:lnTo>
                  <a:pt x="38" y="524"/>
                </a:lnTo>
                <a:lnTo>
                  <a:pt x="27" y="534"/>
                </a:lnTo>
                <a:lnTo>
                  <a:pt x="17" y="545"/>
                </a:lnTo>
                <a:lnTo>
                  <a:pt x="9" y="554"/>
                </a:lnTo>
                <a:lnTo>
                  <a:pt x="3" y="562"/>
                </a:lnTo>
                <a:lnTo>
                  <a:pt x="0" y="569"/>
                </a:lnTo>
                <a:lnTo>
                  <a:pt x="0" y="572"/>
                </a:lnTo>
                <a:lnTo>
                  <a:pt x="2" y="573"/>
                </a:lnTo>
                <a:lnTo>
                  <a:pt x="2" y="573"/>
                </a:lnTo>
                <a:lnTo>
                  <a:pt x="8" y="580"/>
                </a:lnTo>
                <a:lnTo>
                  <a:pt x="17" y="588"/>
                </a:lnTo>
                <a:lnTo>
                  <a:pt x="24" y="591"/>
                </a:lnTo>
                <a:lnTo>
                  <a:pt x="31" y="594"/>
                </a:lnTo>
                <a:lnTo>
                  <a:pt x="39" y="596"/>
                </a:lnTo>
                <a:lnTo>
                  <a:pt x="49" y="596"/>
                </a:lnTo>
                <a:lnTo>
                  <a:pt x="49" y="596"/>
                </a:lnTo>
                <a:lnTo>
                  <a:pt x="54" y="596"/>
                </a:lnTo>
                <a:lnTo>
                  <a:pt x="61" y="594"/>
                </a:lnTo>
                <a:lnTo>
                  <a:pt x="77" y="589"/>
                </a:lnTo>
                <a:lnTo>
                  <a:pt x="94" y="582"/>
                </a:lnTo>
                <a:lnTo>
                  <a:pt x="114" y="573"/>
                </a:lnTo>
                <a:lnTo>
                  <a:pt x="149" y="556"/>
                </a:lnTo>
                <a:lnTo>
                  <a:pt x="163" y="549"/>
                </a:lnTo>
                <a:lnTo>
                  <a:pt x="173" y="545"/>
                </a:lnTo>
                <a:lnTo>
                  <a:pt x="173" y="545"/>
                </a:lnTo>
                <a:lnTo>
                  <a:pt x="191" y="541"/>
                </a:lnTo>
                <a:lnTo>
                  <a:pt x="216" y="539"/>
                </a:lnTo>
                <a:lnTo>
                  <a:pt x="240" y="538"/>
                </a:lnTo>
                <a:lnTo>
                  <a:pt x="250" y="539"/>
                </a:lnTo>
                <a:lnTo>
                  <a:pt x="258" y="539"/>
                </a:lnTo>
                <a:lnTo>
                  <a:pt x="258" y="539"/>
                </a:lnTo>
                <a:lnTo>
                  <a:pt x="347" y="556"/>
                </a:lnTo>
                <a:lnTo>
                  <a:pt x="421" y="569"/>
                </a:lnTo>
                <a:lnTo>
                  <a:pt x="463" y="580"/>
                </a:lnTo>
                <a:lnTo>
                  <a:pt x="527" y="603"/>
                </a:lnTo>
                <a:lnTo>
                  <a:pt x="630" y="612"/>
                </a:lnTo>
                <a:lnTo>
                  <a:pt x="683" y="601"/>
                </a:lnTo>
                <a:lnTo>
                  <a:pt x="703" y="647"/>
                </a:lnTo>
                <a:lnTo>
                  <a:pt x="703" y="647"/>
                </a:lnTo>
                <a:lnTo>
                  <a:pt x="736" y="642"/>
                </a:lnTo>
                <a:lnTo>
                  <a:pt x="763" y="637"/>
                </a:lnTo>
                <a:lnTo>
                  <a:pt x="786" y="634"/>
                </a:lnTo>
                <a:lnTo>
                  <a:pt x="786" y="634"/>
                </a:lnTo>
                <a:lnTo>
                  <a:pt x="904" y="603"/>
                </a:lnTo>
                <a:lnTo>
                  <a:pt x="962" y="637"/>
                </a:lnTo>
                <a:lnTo>
                  <a:pt x="962" y="637"/>
                </a:lnTo>
                <a:lnTo>
                  <a:pt x="984" y="637"/>
                </a:lnTo>
                <a:lnTo>
                  <a:pt x="984" y="637"/>
                </a:lnTo>
                <a:lnTo>
                  <a:pt x="990" y="640"/>
                </a:lnTo>
                <a:lnTo>
                  <a:pt x="1003" y="644"/>
                </a:lnTo>
                <a:lnTo>
                  <a:pt x="1010" y="645"/>
                </a:lnTo>
                <a:lnTo>
                  <a:pt x="1018" y="645"/>
                </a:lnTo>
                <a:lnTo>
                  <a:pt x="1028" y="644"/>
                </a:lnTo>
                <a:lnTo>
                  <a:pt x="1038" y="640"/>
                </a:lnTo>
                <a:lnTo>
                  <a:pt x="1038" y="640"/>
                </a:lnTo>
                <a:lnTo>
                  <a:pt x="1079" y="622"/>
                </a:lnTo>
                <a:lnTo>
                  <a:pt x="1099" y="612"/>
                </a:lnTo>
                <a:lnTo>
                  <a:pt x="1116" y="603"/>
                </a:lnTo>
                <a:lnTo>
                  <a:pt x="1116" y="603"/>
                </a:lnTo>
                <a:lnTo>
                  <a:pt x="1130" y="594"/>
                </a:lnTo>
                <a:lnTo>
                  <a:pt x="1144" y="583"/>
                </a:lnTo>
                <a:lnTo>
                  <a:pt x="1157" y="572"/>
                </a:lnTo>
                <a:lnTo>
                  <a:pt x="1157" y="572"/>
                </a:lnTo>
                <a:lnTo>
                  <a:pt x="1157" y="578"/>
                </a:lnTo>
                <a:lnTo>
                  <a:pt x="1158" y="584"/>
                </a:lnTo>
                <a:lnTo>
                  <a:pt x="1159" y="591"/>
                </a:lnTo>
                <a:lnTo>
                  <a:pt x="1162" y="599"/>
                </a:lnTo>
                <a:lnTo>
                  <a:pt x="1167" y="603"/>
                </a:lnTo>
                <a:lnTo>
                  <a:pt x="1169" y="606"/>
                </a:lnTo>
                <a:lnTo>
                  <a:pt x="1173" y="607"/>
                </a:lnTo>
                <a:lnTo>
                  <a:pt x="1176" y="607"/>
                </a:lnTo>
                <a:lnTo>
                  <a:pt x="1181" y="607"/>
                </a:lnTo>
                <a:lnTo>
                  <a:pt x="1181" y="607"/>
                </a:lnTo>
                <a:lnTo>
                  <a:pt x="1206" y="601"/>
                </a:lnTo>
                <a:lnTo>
                  <a:pt x="1209" y="599"/>
                </a:lnTo>
                <a:lnTo>
                  <a:pt x="1211" y="596"/>
                </a:lnTo>
                <a:lnTo>
                  <a:pt x="1211" y="596"/>
                </a:lnTo>
                <a:lnTo>
                  <a:pt x="1217" y="583"/>
                </a:lnTo>
                <a:lnTo>
                  <a:pt x="1228" y="558"/>
                </a:lnTo>
                <a:lnTo>
                  <a:pt x="1245" y="522"/>
                </a:lnTo>
                <a:lnTo>
                  <a:pt x="1245" y="522"/>
                </a:lnTo>
                <a:lnTo>
                  <a:pt x="1254" y="532"/>
                </a:lnTo>
                <a:lnTo>
                  <a:pt x="1279" y="552"/>
                </a:lnTo>
                <a:lnTo>
                  <a:pt x="1293" y="564"/>
                </a:lnTo>
                <a:lnTo>
                  <a:pt x="1307" y="575"/>
                </a:lnTo>
                <a:lnTo>
                  <a:pt x="1320" y="584"/>
                </a:lnTo>
                <a:lnTo>
                  <a:pt x="1332" y="589"/>
                </a:lnTo>
                <a:lnTo>
                  <a:pt x="1332" y="589"/>
                </a:lnTo>
                <a:lnTo>
                  <a:pt x="1338" y="590"/>
                </a:lnTo>
                <a:lnTo>
                  <a:pt x="1348" y="590"/>
                </a:lnTo>
                <a:lnTo>
                  <a:pt x="1376" y="586"/>
                </a:lnTo>
                <a:lnTo>
                  <a:pt x="1411" y="580"/>
                </a:lnTo>
                <a:lnTo>
                  <a:pt x="1450" y="572"/>
                </a:lnTo>
                <a:lnTo>
                  <a:pt x="1523" y="555"/>
                </a:lnTo>
                <a:lnTo>
                  <a:pt x="1563" y="543"/>
                </a:lnTo>
                <a:lnTo>
                  <a:pt x="1563" y="543"/>
                </a:lnTo>
                <a:lnTo>
                  <a:pt x="1575" y="540"/>
                </a:lnTo>
                <a:lnTo>
                  <a:pt x="1594" y="539"/>
                </a:lnTo>
                <a:lnTo>
                  <a:pt x="1641" y="535"/>
                </a:lnTo>
                <a:lnTo>
                  <a:pt x="1665" y="535"/>
                </a:lnTo>
                <a:lnTo>
                  <a:pt x="1687" y="535"/>
                </a:lnTo>
                <a:lnTo>
                  <a:pt x="1703" y="537"/>
                </a:lnTo>
                <a:lnTo>
                  <a:pt x="1709" y="538"/>
                </a:lnTo>
                <a:lnTo>
                  <a:pt x="1712" y="539"/>
                </a:lnTo>
                <a:lnTo>
                  <a:pt x="1712" y="539"/>
                </a:lnTo>
                <a:lnTo>
                  <a:pt x="1715" y="541"/>
                </a:lnTo>
                <a:lnTo>
                  <a:pt x="1719" y="545"/>
                </a:lnTo>
                <a:lnTo>
                  <a:pt x="1726" y="555"/>
                </a:lnTo>
                <a:lnTo>
                  <a:pt x="1732" y="563"/>
                </a:lnTo>
                <a:lnTo>
                  <a:pt x="1736" y="567"/>
                </a:lnTo>
                <a:lnTo>
                  <a:pt x="1740" y="568"/>
                </a:lnTo>
                <a:lnTo>
                  <a:pt x="1740" y="568"/>
                </a:lnTo>
                <a:lnTo>
                  <a:pt x="1742" y="568"/>
                </a:lnTo>
                <a:lnTo>
                  <a:pt x="1743" y="566"/>
                </a:lnTo>
                <a:lnTo>
                  <a:pt x="1744" y="562"/>
                </a:lnTo>
                <a:lnTo>
                  <a:pt x="1744" y="557"/>
                </a:lnTo>
                <a:lnTo>
                  <a:pt x="1743" y="547"/>
                </a:lnTo>
                <a:lnTo>
                  <a:pt x="1742" y="543"/>
                </a:lnTo>
                <a:lnTo>
                  <a:pt x="1742" y="543"/>
                </a:lnTo>
                <a:lnTo>
                  <a:pt x="1749" y="545"/>
                </a:lnTo>
                <a:lnTo>
                  <a:pt x="1765" y="551"/>
                </a:lnTo>
                <a:lnTo>
                  <a:pt x="1774" y="552"/>
                </a:lnTo>
                <a:lnTo>
                  <a:pt x="1781" y="554"/>
                </a:lnTo>
                <a:lnTo>
                  <a:pt x="1787" y="554"/>
                </a:lnTo>
                <a:lnTo>
                  <a:pt x="1788" y="552"/>
                </a:lnTo>
                <a:lnTo>
                  <a:pt x="1789" y="551"/>
                </a:lnTo>
                <a:lnTo>
                  <a:pt x="1789" y="551"/>
                </a:lnTo>
                <a:lnTo>
                  <a:pt x="1788" y="547"/>
                </a:lnTo>
                <a:lnTo>
                  <a:pt x="1785" y="543"/>
                </a:lnTo>
                <a:lnTo>
                  <a:pt x="1772" y="533"/>
                </a:lnTo>
                <a:lnTo>
                  <a:pt x="1761" y="526"/>
                </a:lnTo>
                <a:lnTo>
                  <a:pt x="1755" y="522"/>
                </a:lnTo>
                <a:lnTo>
                  <a:pt x="1755" y="522"/>
                </a:lnTo>
                <a:lnTo>
                  <a:pt x="1780" y="521"/>
                </a:lnTo>
                <a:lnTo>
                  <a:pt x="1794" y="518"/>
                </a:lnTo>
                <a:lnTo>
                  <a:pt x="1798" y="517"/>
                </a:lnTo>
                <a:lnTo>
                  <a:pt x="1798" y="516"/>
                </a:lnTo>
                <a:lnTo>
                  <a:pt x="1797" y="516"/>
                </a:lnTo>
                <a:lnTo>
                  <a:pt x="1797" y="516"/>
                </a:lnTo>
                <a:lnTo>
                  <a:pt x="1777" y="506"/>
                </a:lnTo>
                <a:lnTo>
                  <a:pt x="1768" y="501"/>
                </a:lnTo>
                <a:lnTo>
                  <a:pt x="1760" y="496"/>
                </a:lnTo>
                <a:lnTo>
                  <a:pt x="1760" y="496"/>
                </a:lnTo>
                <a:lnTo>
                  <a:pt x="1752" y="488"/>
                </a:lnTo>
                <a:lnTo>
                  <a:pt x="1746" y="482"/>
                </a:lnTo>
                <a:lnTo>
                  <a:pt x="1736" y="477"/>
                </a:lnTo>
                <a:lnTo>
                  <a:pt x="1736" y="477"/>
                </a:lnTo>
                <a:lnTo>
                  <a:pt x="1729" y="473"/>
                </a:lnTo>
                <a:lnTo>
                  <a:pt x="1725" y="471"/>
                </a:lnTo>
                <a:lnTo>
                  <a:pt x="1721" y="468"/>
                </a:lnTo>
                <a:lnTo>
                  <a:pt x="1710" y="467"/>
                </a:lnTo>
                <a:lnTo>
                  <a:pt x="1710" y="467"/>
                </a:lnTo>
                <a:lnTo>
                  <a:pt x="1692" y="465"/>
                </a:lnTo>
                <a:lnTo>
                  <a:pt x="1669" y="464"/>
                </a:lnTo>
                <a:lnTo>
                  <a:pt x="1641" y="464"/>
                </a:lnTo>
                <a:lnTo>
                  <a:pt x="1630" y="467"/>
                </a:lnTo>
                <a:lnTo>
                  <a:pt x="1630" y="467"/>
                </a:lnTo>
                <a:lnTo>
                  <a:pt x="1626" y="464"/>
                </a:lnTo>
                <a:lnTo>
                  <a:pt x="1624" y="460"/>
                </a:lnTo>
                <a:lnTo>
                  <a:pt x="1623" y="457"/>
                </a:lnTo>
                <a:lnTo>
                  <a:pt x="1623" y="454"/>
                </a:lnTo>
                <a:lnTo>
                  <a:pt x="1623" y="454"/>
                </a:lnTo>
                <a:lnTo>
                  <a:pt x="1625" y="447"/>
                </a:lnTo>
                <a:lnTo>
                  <a:pt x="1629" y="437"/>
                </a:lnTo>
                <a:lnTo>
                  <a:pt x="1635" y="428"/>
                </a:lnTo>
                <a:lnTo>
                  <a:pt x="1641" y="420"/>
                </a:lnTo>
                <a:lnTo>
                  <a:pt x="1641" y="420"/>
                </a:lnTo>
                <a:lnTo>
                  <a:pt x="1658" y="402"/>
                </a:lnTo>
                <a:lnTo>
                  <a:pt x="1665" y="392"/>
                </a:lnTo>
                <a:lnTo>
                  <a:pt x="1668" y="387"/>
                </a:lnTo>
                <a:lnTo>
                  <a:pt x="1670" y="382"/>
                </a:lnTo>
                <a:lnTo>
                  <a:pt x="1670" y="382"/>
                </a:lnTo>
                <a:lnTo>
                  <a:pt x="1676" y="364"/>
                </a:lnTo>
                <a:lnTo>
                  <a:pt x="1678" y="354"/>
                </a:lnTo>
                <a:lnTo>
                  <a:pt x="1678" y="354"/>
                </a:lnTo>
                <a:lnTo>
                  <a:pt x="1676" y="348"/>
                </a:lnTo>
                <a:lnTo>
                  <a:pt x="1671" y="338"/>
                </a:lnTo>
                <a:lnTo>
                  <a:pt x="1669" y="333"/>
                </a:lnTo>
                <a:lnTo>
                  <a:pt x="1665" y="329"/>
                </a:lnTo>
                <a:lnTo>
                  <a:pt x="1660" y="325"/>
                </a:lnTo>
                <a:lnTo>
                  <a:pt x="1657" y="324"/>
                </a:lnTo>
                <a:lnTo>
                  <a:pt x="1657" y="324"/>
                </a:lnTo>
                <a:lnTo>
                  <a:pt x="1643" y="320"/>
                </a:lnTo>
                <a:lnTo>
                  <a:pt x="1626" y="319"/>
                </a:lnTo>
                <a:lnTo>
                  <a:pt x="1606" y="318"/>
                </a:lnTo>
                <a:lnTo>
                  <a:pt x="1588" y="320"/>
                </a:lnTo>
                <a:lnTo>
                  <a:pt x="1567" y="350"/>
                </a:lnTo>
                <a:lnTo>
                  <a:pt x="1563" y="374"/>
                </a:lnTo>
                <a:lnTo>
                  <a:pt x="1555" y="388"/>
                </a:lnTo>
                <a:lnTo>
                  <a:pt x="1555" y="388"/>
                </a:lnTo>
                <a:lnTo>
                  <a:pt x="1540" y="378"/>
                </a:lnTo>
                <a:lnTo>
                  <a:pt x="1528" y="371"/>
                </a:lnTo>
                <a:lnTo>
                  <a:pt x="1518" y="363"/>
                </a:lnTo>
                <a:lnTo>
                  <a:pt x="1518" y="363"/>
                </a:lnTo>
                <a:lnTo>
                  <a:pt x="1516" y="358"/>
                </a:lnTo>
                <a:lnTo>
                  <a:pt x="1515" y="353"/>
                </a:lnTo>
                <a:lnTo>
                  <a:pt x="1513" y="348"/>
                </a:lnTo>
                <a:lnTo>
                  <a:pt x="1513" y="342"/>
                </a:lnTo>
                <a:lnTo>
                  <a:pt x="1515" y="333"/>
                </a:lnTo>
                <a:lnTo>
                  <a:pt x="1516" y="330"/>
                </a:lnTo>
                <a:lnTo>
                  <a:pt x="1516" y="330"/>
                </a:lnTo>
                <a:lnTo>
                  <a:pt x="1522" y="332"/>
                </a:lnTo>
                <a:lnTo>
                  <a:pt x="1505" y="324"/>
                </a:lnTo>
                <a:lnTo>
                  <a:pt x="1505" y="324"/>
                </a:lnTo>
                <a:lnTo>
                  <a:pt x="1479" y="312"/>
                </a:lnTo>
                <a:lnTo>
                  <a:pt x="1454" y="297"/>
                </a:lnTo>
                <a:lnTo>
                  <a:pt x="1432" y="282"/>
                </a:lnTo>
                <a:lnTo>
                  <a:pt x="1417" y="273"/>
                </a:lnTo>
                <a:lnTo>
                  <a:pt x="1417" y="273"/>
                </a:lnTo>
                <a:lnTo>
                  <a:pt x="1365" y="235"/>
                </a:lnTo>
                <a:lnTo>
                  <a:pt x="1356" y="232"/>
                </a:lnTo>
                <a:lnTo>
                  <a:pt x="1346" y="226"/>
                </a:lnTo>
                <a:lnTo>
                  <a:pt x="1350" y="175"/>
                </a:lnTo>
                <a:lnTo>
                  <a:pt x="1350" y="175"/>
                </a:lnTo>
                <a:lnTo>
                  <a:pt x="1355" y="168"/>
                </a:lnTo>
                <a:lnTo>
                  <a:pt x="1359" y="159"/>
                </a:lnTo>
                <a:lnTo>
                  <a:pt x="1361" y="155"/>
                </a:lnTo>
                <a:lnTo>
                  <a:pt x="1361" y="150"/>
                </a:lnTo>
                <a:lnTo>
                  <a:pt x="1361" y="150"/>
                </a:lnTo>
                <a:lnTo>
                  <a:pt x="1363" y="135"/>
                </a:lnTo>
                <a:lnTo>
                  <a:pt x="1363" y="121"/>
                </a:lnTo>
                <a:lnTo>
                  <a:pt x="1363" y="121"/>
                </a:lnTo>
                <a:lnTo>
                  <a:pt x="1364" y="110"/>
                </a:lnTo>
                <a:lnTo>
                  <a:pt x="1365" y="99"/>
                </a:lnTo>
                <a:lnTo>
                  <a:pt x="1365" y="90"/>
                </a:lnTo>
                <a:lnTo>
                  <a:pt x="1364" y="88"/>
                </a:lnTo>
                <a:lnTo>
                  <a:pt x="1363" y="84"/>
                </a:lnTo>
                <a:lnTo>
                  <a:pt x="1363" y="84"/>
                </a:lnTo>
                <a:lnTo>
                  <a:pt x="1363" y="83"/>
                </a:lnTo>
                <a:lnTo>
                  <a:pt x="1364" y="80"/>
                </a:lnTo>
                <a:lnTo>
                  <a:pt x="1369" y="77"/>
                </a:lnTo>
                <a:lnTo>
                  <a:pt x="1371" y="73"/>
                </a:lnTo>
                <a:lnTo>
                  <a:pt x="1373" y="69"/>
                </a:lnTo>
                <a:lnTo>
                  <a:pt x="1372" y="65"/>
                </a:lnTo>
                <a:lnTo>
                  <a:pt x="1370" y="60"/>
                </a:lnTo>
                <a:lnTo>
                  <a:pt x="1370" y="60"/>
                </a:lnTo>
                <a:lnTo>
                  <a:pt x="1364" y="52"/>
                </a:lnTo>
                <a:lnTo>
                  <a:pt x="1358" y="46"/>
                </a:lnTo>
                <a:lnTo>
                  <a:pt x="1341" y="35"/>
                </a:lnTo>
                <a:lnTo>
                  <a:pt x="1327" y="27"/>
                </a:lnTo>
                <a:lnTo>
                  <a:pt x="1321" y="24"/>
                </a:lnTo>
                <a:lnTo>
                  <a:pt x="1318" y="37"/>
                </a:lnTo>
                <a:lnTo>
                  <a:pt x="1318" y="37"/>
                </a:lnTo>
                <a:lnTo>
                  <a:pt x="1310" y="34"/>
                </a:lnTo>
                <a:lnTo>
                  <a:pt x="1302" y="32"/>
                </a:lnTo>
                <a:lnTo>
                  <a:pt x="1292" y="27"/>
                </a:lnTo>
                <a:lnTo>
                  <a:pt x="1292" y="27"/>
                </a:lnTo>
                <a:lnTo>
                  <a:pt x="1253" y="0"/>
                </a:lnTo>
                <a:lnTo>
                  <a:pt x="1251" y="17"/>
                </a:lnTo>
                <a:lnTo>
                  <a:pt x="1251" y="17"/>
                </a:lnTo>
                <a:lnTo>
                  <a:pt x="1223" y="17"/>
                </a:lnTo>
                <a:lnTo>
                  <a:pt x="1200" y="17"/>
                </a:lnTo>
                <a:lnTo>
                  <a:pt x="1184" y="18"/>
                </a:lnTo>
                <a:lnTo>
                  <a:pt x="1184" y="18"/>
                </a:lnTo>
                <a:lnTo>
                  <a:pt x="1180" y="21"/>
                </a:lnTo>
                <a:lnTo>
                  <a:pt x="1174" y="24"/>
                </a:lnTo>
                <a:lnTo>
                  <a:pt x="1163" y="34"/>
                </a:lnTo>
                <a:lnTo>
                  <a:pt x="1152" y="44"/>
                </a:lnTo>
                <a:lnTo>
                  <a:pt x="1146" y="49"/>
                </a:lnTo>
                <a:lnTo>
                  <a:pt x="1146" y="49"/>
                </a:lnTo>
                <a:lnTo>
                  <a:pt x="1125" y="56"/>
                </a:lnTo>
                <a:lnTo>
                  <a:pt x="1142" y="72"/>
                </a:lnTo>
                <a:lnTo>
                  <a:pt x="1142" y="72"/>
                </a:lnTo>
                <a:lnTo>
                  <a:pt x="1140" y="74"/>
                </a:lnTo>
                <a:lnTo>
                  <a:pt x="1133" y="79"/>
                </a:lnTo>
                <a:lnTo>
                  <a:pt x="1133" y="79"/>
                </a:lnTo>
                <a:lnTo>
                  <a:pt x="1127" y="82"/>
                </a:lnTo>
                <a:lnTo>
                  <a:pt x="1119" y="83"/>
                </a:lnTo>
                <a:lnTo>
                  <a:pt x="1112" y="84"/>
                </a:lnTo>
                <a:lnTo>
                  <a:pt x="1136" y="102"/>
                </a:lnTo>
                <a:lnTo>
                  <a:pt x="1136" y="102"/>
                </a:lnTo>
                <a:lnTo>
                  <a:pt x="1136" y="105"/>
                </a:lnTo>
                <a:lnTo>
                  <a:pt x="1136" y="112"/>
                </a:lnTo>
                <a:lnTo>
                  <a:pt x="1135" y="117"/>
                </a:lnTo>
                <a:lnTo>
                  <a:pt x="1133" y="121"/>
                </a:lnTo>
                <a:lnTo>
                  <a:pt x="1130" y="124"/>
                </a:lnTo>
                <a:lnTo>
                  <a:pt x="1125" y="128"/>
                </a:lnTo>
                <a:lnTo>
                  <a:pt x="1125" y="128"/>
                </a:lnTo>
                <a:lnTo>
                  <a:pt x="1116" y="132"/>
                </a:lnTo>
                <a:lnTo>
                  <a:pt x="1108" y="136"/>
                </a:lnTo>
                <a:lnTo>
                  <a:pt x="1101" y="140"/>
                </a:lnTo>
                <a:lnTo>
                  <a:pt x="1131" y="150"/>
                </a:lnTo>
                <a:lnTo>
                  <a:pt x="1131" y="174"/>
                </a:lnTo>
                <a:lnTo>
                  <a:pt x="1153" y="174"/>
                </a:lnTo>
                <a:lnTo>
                  <a:pt x="1145" y="202"/>
                </a:lnTo>
                <a:lnTo>
                  <a:pt x="1161" y="208"/>
                </a:lnTo>
                <a:lnTo>
                  <a:pt x="1139" y="222"/>
                </a:lnTo>
                <a:lnTo>
                  <a:pt x="1178" y="218"/>
                </a:lnTo>
                <a:close/>
                <a:moveTo>
                  <a:pt x="1386" y="375"/>
                </a:moveTo>
                <a:lnTo>
                  <a:pt x="1386" y="375"/>
                </a:lnTo>
                <a:lnTo>
                  <a:pt x="1387" y="375"/>
                </a:lnTo>
                <a:lnTo>
                  <a:pt x="1388" y="376"/>
                </a:lnTo>
                <a:lnTo>
                  <a:pt x="1391" y="378"/>
                </a:lnTo>
                <a:lnTo>
                  <a:pt x="1395" y="391"/>
                </a:lnTo>
                <a:lnTo>
                  <a:pt x="1408" y="420"/>
                </a:lnTo>
                <a:lnTo>
                  <a:pt x="1408" y="420"/>
                </a:lnTo>
                <a:lnTo>
                  <a:pt x="1414" y="431"/>
                </a:lnTo>
                <a:lnTo>
                  <a:pt x="1420" y="438"/>
                </a:lnTo>
                <a:lnTo>
                  <a:pt x="1426" y="444"/>
                </a:lnTo>
                <a:lnTo>
                  <a:pt x="1451" y="433"/>
                </a:lnTo>
                <a:lnTo>
                  <a:pt x="1451" y="433"/>
                </a:lnTo>
                <a:lnTo>
                  <a:pt x="1459" y="438"/>
                </a:lnTo>
                <a:lnTo>
                  <a:pt x="1466" y="443"/>
                </a:lnTo>
                <a:lnTo>
                  <a:pt x="1472" y="449"/>
                </a:lnTo>
                <a:lnTo>
                  <a:pt x="1472" y="449"/>
                </a:lnTo>
                <a:lnTo>
                  <a:pt x="1477" y="453"/>
                </a:lnTo>
                <a:lnTo>
                  <a:pt x="1483" y="457"/>
                </a:lnTo>
                <a:lnTo>
                  <a:pt x="1500" y="466"/>
                </a:lnTo>
                <a:lnTo>
                  <a:pt x="1522" y="474"/>
                </a:lnTo>
                <a:lnTo>
                  <a:pt x="1522" y="474"/>
                </a:lnTo>
                <a:lnTo>
                  <a:pt x="1460" y="489"/>
                </a:lnTo>
                <a:lnTo>
                  <a:pt x="1414" y="499"/>
                </a:lnTo>
                <a:lnTo>
                  <a:pt x="1395" y="502"/>
                </a:lnTo>
                <a:lnTo>
                  <a:pt x="1383" y="504"/>
                </a:lnTo>
                <a:lnTo>
                  <a:pt x="1383" y="504"/>
                </a:lnTo>
                <a:lnTo>
                  <a:pt x="1367" y="502"/>
                </a:lnTo>
                <a:lnTo>
                  <a:pt x="1349" y="500"/>
                </a:lnTo>
                <a:lnTo>
                  <a:pt x="1330" y="496"/>
                </a:lnTo>
                <a:lnTo>
                  <a:pt x="1330" y="477"/>
                </a:lnTo>
                <a:lnTo>
                  <a:pt x="1319" y="461"/>
                </a:lnTo>
                <a:lnTo>
                  <a:pt x="1319" y="461"/>
                </a:lnTo>
                <a:lnTo>
                  <a:pt x="1331" y="449"/>
                </a:lnTo>
                <a:lnTo>
                  <a:pt x="1350" y="429"/>
                </a:lnTo>
                <a:lnTo>
                  <a:pt x="1350" y="429"/>
                </a:lnTo>
                <a:lnTo>
                  <a:pt x="1354" y="425"/>
                </a:lnTo>
                <a:lnTo>
                  <a:pt x="1359" y="417"/>
                </a:lnTo>
                <a:lnTo>
                  <a:pt x="1370" y="400"/>
                </a:lnTo>
                <a:lnTo>
                  <a:pt x="1380" y="384"/>
                </a:lnTo>
                <a:lnTo>
                  <a:pt x="1386" y="375"/>
                </a:lnTo>
                <a:lnTo>
                  <a:pt x="1386" y="375"/>
                </a:lnTo>
                <a:close/>
                <a:moveTo>
                  <a:pt x="1811" y="404"/>
                </a:moveTo>
                <a:lnTo>
                  <a:pt x="1811" y="404"/>
                </a:lnTo>
                <a:lnTo>
                  <a:pt x="1811" y="414"/>
                </a:lnTo>
                <a:lnTo>
                  <a:pt x="1814" y="423"/>
                </a:lnTo>
                <a:lnTo>
                  <a:pt x="1816" y="433"/>
                </a:lnTo>
                <a:lnTo>
                  <a:pt x="1820" y="443"/>
                </a:lnTo>
                <a:lnTo>
                  <a:pt x="1825" y="451"/>
                </a:lnTo>
                <a:lnTo>
                  <a:pt x="1831" y="460"/>
                </a:lnTo>
                <a:lnTo>
                  <a:pt x="1838" y="467"/>
                </a:lnTo>
                <a:lnTo>
                  <a:pt x="1845" y="474"/>
                </a:lnTo>
                <a:lnTo>
                  <a:pt x="1853" y="481"/>
                </a:lnTo>
                <a:lnTo>
                  <a:pt x="1862" y="487"/>
                </a:lnTo>
                <a:lnTo>
                  <a:pt x="1872" y="492"/>
                </a:lnTo>
                <a:lnTo>
                  <a:pt x="1882" y="496"/>
                </a:lnTo>
                <a:lnTo>
                  <a:pt x="1893" y="499"/>
                </a:lnTo>
                <a:lnTo>
                  <a:pt x="1904" y="501"/>
                </a:lnTo>
                <a:lnTo>
                  <a:pt x="1916" y="504"/>
                </a:lnTo>
                <a:lnTo>
                  <a:pt x="1927" y="504"/>
                </a:lnTo>
                <a:lnTo>
                  <a:pt x="1927" y="504"/>
                </a:lnTo>
                <a:lnTo>
                  <a:pt x="1939" y="504"/>
                </a:lnTo>
                <a:lnTo>
                  <a:pt x="1951" y="501"/>
                </a:lnTo>
                <a:lnTo>
                  <a:pt x="1962" y="499"/>
                </a:lnTo>
                <a:lnTo>
                  <a:pt x="1973" y="496"/>
                </a:lnTo>
                <a:lnTo>
                  <a:pt x="1983" y="492"/>
                </a:lnTo>
                <a:lnTo>
                  <a:pt x="1993" y="487"/>
                </a:lnTo>
                <a:lnTo>
                  <a:pt x="2001" y="481"/>
                </a:lnTo>
                <a:lnTo>
                  <a:pt x="2010" y="474"/>
                </a:lnTo>
                <a:lnTo>
                  <a:pt x="2017" y="467"/>
                </a:lnTo>
                <a:lnTo>
                  <a:pt x="2024" y="460"/>
                </a:lnTo>
                <a:lnTo>
                  <a:pt x="2029" y="451"/>
                </a:lnTo>
                <a:lnTo>
                  <a:pt x="2034" y="443"/>
                </a:lnTo>
                <a:lnTo>
                  <a:pt x="2039" y="433"/>
                </a:lnTo>
                <a:lnTo>
                  <a:pt x="2041" y="423"/>
                </a:lnTo>
                <a:lnTo>
                  <a:pt x="2044" y="414"/>
                </a:lnTo>
                <a:lnTo>
                  <a:pt x="2044" y="404"/>
                </a:lnTo>
                <a:lnTo>
                  <a:pt x="2044" y="404"/>
                </a:lnTo>
                <a:lnTo>
                  <a:pt x="2044" y="393"/>
                </a:lnTo>
                <a:lnTo>
                  <a:pt x="2041" y="383"/>
                </a:lnTo>
                <a:lnTo>
                  <a:pt x="2039" y="374"/>
                </a:lnTo>
                <a:lnTo>
                  <a:pt x="2034" y="365"/>
                </a:lnTo>
                <a:lnTo>
                  <a:pt x="2029" y="355"/>
                </a:lnTo>
                <a:lnTo>
                  <a:pt x="2024" y="348"/>
                </a:lnTo>
                <a:lnTo>
                  <a:pt x="2017" y="339"/>
                </a:lnTo>
                <a:lnTo>
                  <a:pt x="2010" y="332"/>
                </a:lnTo>
                <a:lnTo>
                  <a:pt x="2001" y="326"/>
                </a:lnTo>
                <a:lnTo>
                  <a:pt x="1993" y="320"/>
                </a:lnTo>
                <a:lnTo>
                  <a:pt x="1983" y="315"/>
                </a:lnTo>
                <a:lnTo>
                  <a:pt x="1973" y="312"/>
                </a:lnTo>
                <a:lnTo>
                  <a:pt x="1962" y="308"/>
                </a:lnTo>
                <a:lnTo>
                  <a:pt x="1951" y="305"/>
                </a:lnTo>
                <a:lnTo>
                  <a:pt x="1939" y="304"/>
                </a:lnTo>
                <a:lnTo>
                  <a:pt x="1927" y="303"/>
                </a:lnTo>
                <a:lnTo>
                  <a:pt x="1927" y="303"/>
                </a:lnTo>
                <a:lnTo>
                  <a:pt x="1916" y="304"/>
                </a:lnTo>
                <a:lnTo>
                  <a:pt x="1904" y="305"/>
                </a:lnTo>
                <a:lnTo>
                  <a:pt x="1893" y="308"/>
                </a:lnTo>
                <a:lnTo>
                  <a:pt x="1882" y="312"/>
                </a:lnTo>
                <a:lnTo>
                  <a:pt x="1872" y="315"/>
                </a:lnTo>
                <a:lnTo>
                  <a:pt x="1862" y="320"/>
                </a:lnTo>
                <a:lnTo>
                  <a:pt x="1853" y="326"/>
                </a:lnTo>
                <a:lnTo>
                  <a:pt x="1845" y="332"/>
                </a:lnTo>
                <a:lnTo>
                  <a:pt x="1838" y="339"/>
                </a:lnTo>
                <a:lnTo>
                  <a:pt x="1831" y="348"/>
                </a:lnTo>
                <a:lnTo>
                  <a:pt x="1825" y="355"/>
                </a:lnTo>
                <a:lnTo>
                  <a:pt x="1820" y="365"/>
                </a:lnTo>
                <a:lnTo>
                  <a:pt x="1816" y="374"/>
                </a:lnTo>
                <a:lnTo>
                  <a:pt x="1814" y="383"/>
                </a:lnTo>
                <a:lnTo>
                  <a:pt x="1811" y="393"/>
                </a:lnTo>
                <a:lnTo>
                  <a:pt x="1811" y="404"/>
                </a:lnTo>
                <a:lnTo>
                  <a:pt x="1811" y="4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18">
            <a:extLst>
              <a:ext uri="{FF2B5EF4-FFF2-40B4-BE49-F238E27FC236}">
                <a16:creationId xmlns:a16="http://schemas.microsoft.com/office/drawing/2014/main" id="{1AFFF10F-93B2-4D03-98A7-3838E79A5763}"/>
              </a:ext>
            </a:extLst>
          </p:cNvPr>
          <p:cNvSpPr>
            <a:spLocks noEditPoints="1"/>
          </p:cNvSpPr>
          <p:nvPr/>
        </p:nvSpPr>
        <p:spPr bwMode="auto">
          <a:xfrm>
            <a:off x="2674336" y="2839932"/>
            <a:ext cx="1113440" cy="1479426"/>
          </a:xfrm>
          <a:custGeom>
            <a:avLst/>
            <a:gdLst>
              <a:gd name="T0" fmla="*/ 257 w 1007"/>
              <a:gd name="T1" fmla="*/ 412 h 1338"/>
              <a:gd name="T2" fmla="*/ 247 w 1007"/>
              <a:gd name="T3" fmla="*/ 517 h 1338"/>
              <a:gd name="T4" fmla="*/ 201 w 1007"/>
              <a:gd name="T5" fmla="*/ 596 h 1338"/>
              <a:gd name="T6" fmla="*/ 229 w 1007"/>
              <a:gd name="T7" fmla="*/ 619 h 1338"/>
              <a:gd name="T8" fmla="*/ 260 w 1007"/>
              <a:gd name="T9" fmla="*/ 614 h 1338"/>
              <a:gd name="T10" fmla="*/ 264 w 1007"/>
              <a:gd name="T11" fmla="*/ 585 h 1338"/>
              <a:gd name="T12" fmla="*/ 315 w 1007"/>
              <a:gd name="T13" fmla="*/ 457 h 1338"/>
              <a:gd name="T14" fmla="*/ 350 w 1007"/>
              <a:gd name="T15" fmla="*/ 408 h 1338"/>
              <a:gd name="T16" fmla="*/ 447 w 1007"/>
              <a:gd name="T17" fmla="*/ 568 h 1338"/>
              <a:gd name="T18" fmla="*/ 431 w 1007"/>
              <a:gd name="T19" fmla="*/ 633 h 1338"/>
              <a:gd name="T20" fmla="*/ 462 w 1007"/>
              <a:gd name="T21" fmla="*/ 828 h 1338"/>
              <a:gd name="T22" fmla="*/ 405 w 1007"/>
              <a:gd name="T23" fmla="*/ 1235 h 1338"/>
              <a:gd name="T24" fmla="*/ 386 w 1007"/>
              <a:gd name="T25" fmla="*/ 1253 h 1338"/>
              <a:gd name="T26" fmla="*/ 304 w 1007"/>
              <a:gd name="T27" fmla="*/ 1306 h 1338"/>
              <a:gd name="T28" fmla="*/ 312 w 1007"/>
              <a:gd name="T29" fmla="*/ 1331 h 1338"/>
              <a:gd name="T30" fmla="*/ 478 w 1007"/>
              <a:gd name="T31" fmla="*/ 1321 h 1338"/>
              <a:gd name="T32" fmla="*/ 471 w 1007"/>
              <a:gd name="T33" fmla="*/ 1239 h 1338"/>
              <a:gd name="T34" fmla="*/ 535 w 1007"/>
              <a:gd name="T35" fmla="*/ 1045 h 1338"/>
              <a:gd name="T36" fmla="*/ 650 w 1007"/>
              <a:gd name="T37" fmla="*/ 1025 h 1338"/>
              <a:gd name="T38" fmla="*/ 866 w 1007"/>
              <a:gd name="T39" fmla="*/ 921 h 1338"/>
              <a:gd name="T40" fmla="*/ 979 w 1007"/>
              <a:gd name="T41" fmla="*/ 943 h 1338"/>
              <a:gd name="T42" fmla="*/ 997 w 1007"/>
              <a:gd name="T43" fmla="*/ 915 h 1338"/>
              <a:gd name="T44" fmla="*/ 895 w 1007"/>
              <a:gd name="T45" fmla="*/ 833 h 1338"/>
              <a:gd name="T46" fmla="*/ 852 w 1007"/>
              <a:gd name="T47" fmla="*/ 841 h 1338"/>
              <a:gd name="T48" fmla="*/ 726 w 1007"/>
              <a:gd name="T49" fmla="*/ 884 h 1338"/>
              <a:gd name="T50" fmla="*/ 637 w 1007"/>
              <a:gd name="T51" fmla="*/ 849 h 1338"/>
              <a:gd name="T52" fmla="*/ 731 w 1007"/>
              <a:gd name="T53" fmla="*/ 707 h 1338"/>
              <a:gd name="T54" fmla="*/ 765 w 1007"/>
              <a:gd name="T55" fmla="*/ 586 h 1338"/>
              <a:gd name="T56" fmla="*/ 731 w 1007"/>
              <a:gd name="T57" fmla="*/ 511 h 1338"/>
              <a:gd name="T58" fmla="*/ 687 w 1007"/>
              <a:gd name="T59" fmla="*/ 428 h 1338"/>
              <a:gd name="T60" fmla="*/ 752 w 1007"/>
              <a:gd name="T61" fmla="*/ 336 h 1338"/>
              <a:gd name="T62" fmla="*/ 796 w 1007"/>
              <a:gd name="T63" fmla="*/ 399 h 1338"/>
              <a:gd name="T64" fmla="*/ 798 w 1007"/>
              <a:gd name="T65" fmla="*/ 533 h 1338"/>
              <a:gd name="T66" fmla="*/ 813 w 1007"/>
              <a:gd name="T67" fmla="*/ 588 h 1338"/>
              <a:gd name="T68" fmla="*/ 837 w 1007"/>
              <a:gd name="T69" fmla="*/ 609 h 1338"/>
              <a:gd name="T70" fmla="*/ 838 w 1007"/>
              <a:gd name="T71" fmla="*/ 631 h 1338"/>
              <a:gd name="T72" fmla="*/ 845 w 1007"/>
              <a:gd name="T73" fmla="*/ 654 h 1338"/>
              <a:gd name="T74" fmla="*/ 888 w 1007"/>
              <a:gd name="T75" fmla="*/ 549 h 1338"/>
              <a:gd name="T76" fmla="*/ 860 w 1007"/>
              <a:gd name="T77" fmla="*/ 485 h 1338"/>
              <a:gd name="T78" fmla="*/ 860 w 1007"/>
              <a:gd name="T79" fmla="*/ 304 h 1338"/>
              <a:gd name="T80" fmla="*/ 780 w 1007"/>
              <a:gd name="T81" fmla="*/ 225 h 1338"/>
              <a:gd name="T82" fmla="*/ 647 w 1007"/>
              <a:gd name="T83" fmla="*/ 181 h 1338"/>
              <a:gd name="T84" fmla="*/ 524 w 1007"/>
              <a:gd name="T85" fmla="*/ 159 h 1338"/>
              <a:gd name="T86" fmla="*/ 426 w 1007"/>
              <a:gd name="T87" fmla="*/ 145 h 1338"/>
              <a:gd name="T88" fmla="*/ 427 w 1007"/>
              <a:gd name="T89" fmla="*/ 52 h 1338"/>
              <a:gd name="T90" fmla="*/ 398 w 1007"/>
              <a:gd name="T91" fmla="*/ 3 h 1338"/>
              <a:gd name="T92" fmla="*/ 361 w 1007"/>
              <a:gd name="T93" fmla="*/ 5 h 1338"/>
              <a:gd name="T94" fmla="*/ 279 w 1007"/>
              <a:gd name="T95" fmla="*/ 17 h 1338"/>
              <a:gd name="T96" fmla="*/ 247 w 1007"/>
              <a:gd name="T97" fmla="*/ 69 h 1338"/>
              <a:gd name="T98" fmla="*/ 217 w 1007"/>
              <a:gd name="T99" fmla="*/ 74 h 1338"/>
              <a:gd name="T100" fmla="*/ 208 w 1007"/>
              <a:gd name="T101" fmla="*/ 121 h 1338"/>
              <a:gd name="T102" fmla="*/ 239 w 1007"/>
              <a:gd name="T103" fmla="*/ 150 h 1338"/>
              <a:gd name="T104" fmla="*/ 269 w 1007"/>
              <a:gd name="T105" fmla="*/ 234 h 1338"/>
              <a:gd name="T106" fmla="*/ 10 w 1007"/>
              <a:gd name="T107" fmla="*/ 1148 h 1338"/>
              <a:gd name="T108" fmla="*/ 12 w 1007"/>
              <a:gd name="T109" fmla="*/ 1236 h 1338"/>
              <a:gd name="T110" fmla="*/ 80 w 1007"/>
              <a:gd name="T111" fmla="*/ 1284 h 1338"/>
              <a:gd name="T112" fmla="*/ 166 w 1007"/>
              <a:gd name="T113" fmla="*/ 1261 h 1338"/>
              <a:gd name="T114" fmla="*/ 192 w 1007"/>
              <a:gd name="T115" fmla="*/ 1186 h 1338"/>
              <a:gd name="T116" fmla="*/ 149 w 1007"/>
              <a:gd name="T117" fmla="*/ 1118 h 1338"/>
              <a:gd name="T118" fmla="*/ 57 w 1007"/>
              <a:gd name="T119" fmla="*/ 1107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07" h="1338">
                <a:moveTo>
                  <a:pt x="309" y="269"/>
                </a:moveTo>
                <a:lnTo>
                  <a:pt x="309" y="269"/>
                </a:lnTo>
                <a:lnTo>
                  <a:pt x="301" y="293"/>
                </a:lnTo>
                <a:lnTo>
                  <a:pt x="292" y="321"/>
                </a:lnTo>
                <a:lnTo>
                  <a:pt x="292" y="321"/>
                </a:lnTo>
                <a:lnTo>
                  <a:pt x="285" y="336"/>
                </a:lnTo>
                <a:lnTo>
                  <a:pt x="271" y="367"/>
                </a:lnTo>
                <a:lnTo>
                  <a:pt x="264" y="384"/>
                </a:lnTo>
                <a:lnTo>
                  <a:pt x="259" y="400"/>
                </a:lnTo>
                <a:lnTo>
                  <a:pt x="257" y="412"/>
                </a:lnTo>
                <a:lnTo>
                  <a:pt x="257" y="416"/>
                </a:lnTo>
                <a:lnTo>
                  <a:pt x="258" y="418"/>
                </a:lnTo>
                <a:lnTo>
                  <a:pt x="258" y="418"/>
                </a:lnTo>
                <a:lnTo>
                  <a:pt x="265" y="425"/>
                </a:lnTo>
                <a:lnTo>
                  <a:pt x="271" y="428"/>
                </a:lnTo>
                <a:lnTo>
                  <a:pt x="279" y="431"/>
                </a:lnTo>
                <a:lnTo>
                  <a:pt x="279" y="431"/>
                </a:lnTo>
                <a:lnTo>
                  <a:pt x="274" y="445"/>
                </a:lnTo>
                <a:lnTo>
                  <a:pt x="262" y="479"/>
                </a:lnTo>
                <a:lnTo>
                  <a:pt x="247" y="517"/>
                </a:lnTo>
                <a:lnTo>
                  <a:pt x="240" y="532"/>
                </a:lnTo>
                <a:lnTo>
                  <a:pt x="234" y="541"/>
                </a:lnTo>
                <a:lnTo>
                  <a:pt x="234" y="541"/>
                </a:lnTo>
                <a:lnTo>
                  <a:pt x="223" y="553"/>
                </a:lnTo>
                <a:lnTo>
                  <a:pt x="212" y="562"/>
                </a:lnTo>
                <a:lnTo>
                  <a:pt x="205" y="569"/>
                </a:lnTo>
                <a:lnTo>
                  <a:pt x="202" y="574"/>
                </a:lnTo>
                <a:lnTo>
                  <a:pt x="201" y="578"/>
                </a:lnTo>
                <a:lnTo>
                  <a:pt x="201" y="578"/>
                </a:lnTo>
                <a:lnTo>
                  <a:pt x="201" y="596"/>
                </a:lnTo>
                <a:lnTo>
                  <a:pt x="201" y="607"/>
                </a:lnTo>
                <a:lnTo>
                  <a:pt x="201" y="607"/>
                </a:lnTo>
                <a:lnTo>
                  <a:pt x="202" y="609"/>
                </a:lnTo>
                <a:lnTo>
                  <a:pt x="203" y="612"/>
                </a:lnTo>
                <a:lnTo>
                  <a:pt x="209" y="616"/>
                </a:lnTo>
                <a:lnTo>
                  <a:pt x="217" y="620"/>
                </a:lnTo>
                <a:lnTo>
                  <a:pt x="223" y="622"/>
                </a:lnTo>
                <a:lnTo>
                  <a:pt x="223" y="622"/>
                </a:lnTo>
                <a:lnTo>
                  <a:pt x="226" y="620"/>
                </a:lnTo>
                <a:lnTo>
                  <a:pt x="229" y="619"/>
                </a:lnTo>
                <a:lnTo>
                  <a:pt x="235" y="613"/>
                </a:lnTo>
                <a:lnTo>
                  <a:pt x="242" y="606"/>
                </a:lnTo>
                <a:lnTo>
                  <a:pt x="242" y="606"/>
                </a:lnTo>
                <a:lnTo>
                  <a:pt x="242" y="605"/>
                </a:lnTo>
                <a:lnTo>
                  <a:pt x="246" y="602"/>
                </a:lnTo>
                <a:lnTo>
                  <a:pt x="250" y="602"/>
                </a:lnTo>
                <a:lnTo>
                  <a:pt x="252" y="603"/>
                </a:lnTo>
                <a:lnTo>
                  <a:pt x="253" y="606"/>
                </a:lnTo>
                <a:lnTo>
                  <a:pt x="253" y="606"/>
                </a:lnTo>
                <a:lnTo>
                  <a:pt x="260" y="614"/>
                </a:lnTo>
                <a:lnTo>
                  <a:pt x="264" y="617"/>
                </a:lnTo>
                <a:lnTo>
                  <a:pt x="265" y="618"/>
                </a:lnTo>
                <a:lnTo>
                  <a:pt x="267" y="617"/>
                </a:lnTo>
                <a:lnTo>
                  <a:pt x="267" y="617"/>
                </a:lnTo>
                <a:lnTo>
                  <a:pt x="268" y="616"/>
                </a:lnTo>
                <a:lnTo>
                  <a:pt x="268" y="612"/>
                </a:lnTo>
                <a:lnTo>
                  <a:pt x="265" y="602"/>
                </a:lnTo>
                <a:lnTo>
                  <a:pt x="264" y="591"/>
                </a:lnTo>
                <a:lnTo>
                  <a:pt x="264" y="585"/>
                </a:lnTo>
                <a:lnTo>
                  <a:pt x="264" y="585"/>
                </a:lnTo>
                <a:lnTo>
                  <a:pt x="267" y="575"/>
                </a:lnTo>
                <a:lnTo>
                  <a:pt x="268" y="566"/>
                </a:lnTo>
                <a:lnTo>
                  <a:pt x="268" y="566"/>
                </a:lnTo>
                <a:lnTo>
                  <a:pt x="270" y="560"/>
                </a:lnTo>
                <a:lnTo>
                  <a:pt x="274" y="549"/>
                </a:lnTo>
                <a:lnTo>
                  <a:pt x="282" y="532"/>
                </a:lnTo>
                <a:lnTo>
                  <a:pt x="282" y="532"/>
                </a:lnTo>
                <a:lnTo>
                  <a:pt x="299" y="493"/>
                </a:lnTo>
                <a:lnTo>
                  <a:pt x="315" y="457"/>
                </a:lnTo>
                <a:lnTo>
                  <a:pt x="315" y="457"/>
                </a:lnTo>
                <a:lnTo>
                  <a:pt x="318" y="445"/>
                </a:lnTo>
                <a:lnTo>
                  <a:pt x="320" y="438"/>
                </a:lnTo>
                <a:lnTo>
                  <a:pt x="321" y="437"/>
                </a:lnTo>
                <a:lnTo>
                  <a:pt x="322" y="436"/>
                </a:lnTo>
                <a:lnTo>
                  <a:pt x="322" y="436"/>
                </a:lnTo>
                <a:lnTo>
                  <a:pt x="332" y="438"/>
                </a:lnTo>
                <a:lnTo>
                  <a:pt x="338" y="438"/>
                </a:lnTo>
                <a:lnTo>
                  <a:pt x="338" y="438"/>
                </a:lnTo>
                <a:lnTo>
                  <a:pt x="344" y="421"/>
                </a:lnTo>
                <a:lnTo>
                  <a:pt x="350" y="408"/>
                </a:lnTo>
                <a:lnTo>
                  <a:pt x="354" y="399"/>
                </a:lnTo>
                <a:lnTo>
                  <a:pt x="354" y="399"/>
                </a:lnTo>
                <a:lnTo>
                  <a:pt x="361" y="392"/>
                </a:lnTo>
                <a:lnTo>
                  <a:pt x="365" y="388"/>
                </a:lnTo>
                <a:lnTo>
                  <a:pt x="365" y="388"/>
                </a:lnTo>
                <a:lnTo>
                  <a:pt x="410" y="457"/>
                </a:lnTo>
                <a:lnTo>
                  <a:pt x="454" y="526"/>
                </a:lnTo>
                <a:lnTo>
                  <a:pt x="454" y="526"/>
                </a:lnTo>
                <a:lnTo>
                  <a:pt x="449" y="550"/>
                </a:lnTo>
                <a:lnTo>
                  <a:pt x="447" y="568"/>
                </a:lnTo>
                <a:lnTo>
                  <a:pt x="447" y="575"/>
                </a:lnTo>
                <a:lnTo>
                  <a:pt x="448" y="580"/>
                </a:lnTo>
                <a:lnTo>
                  <a:pt x="448" y="580"/>
                </a:lnTo>
                <a:lnTo>
                  <a:pt x="455" y="589"/>
                </a:lnTo>
                <a:lnTo>
                  <a:pt x="459" y="592"/>
                </a:lnTo>
                <a:lnTo>
                  <a:pt x="459" y="592"/>
                </a:lnTo>
                <a:lnTo>
                  <a:pt x="453" y="600"/>
                </a:lnTo>
                <a:lnTo>
                  <a:pt x="440" y="616"/>
                </a:lnTo>
                <a:lnTo>
                  <a:pt x="434" y="624"/>
                </a:lnTo>
                <a:lnTo>
                  <a:pt x="431" y="633"/>
                </a:lnTo>
                <a:lnTo>
                  <a:pt x="430" y="640"/>
                </a:lnTo>
                <a:lnTo>
                  <a:pt x="430" y="642"/>
                </a:lnTo>
                <a:lnTo>
                  <a:pt x="431" y="645"/>
                </a:lnTo>
                <a:lnTo>
                  <a:pt x="431" y="645"/>
                </a:lnTo>
                <a:lnTo>
                  <a:pt x="440" y="651"/>
                </a:lnTo>
                <a:lnTo>
                  <a:pt x="448" y="656"/>
                </a:lnTo>
                <a:lnTo>
                  <a:pt x="456" y="658"/>
                </a:lnTo>
                <a:lnTo>
                  <a:pt x="466" y="815"/>
                </a:lnTo>
                <a:lnTo>
                  <a:pt x="466" y="815"/>
                </a:lnTo>
                <a:lnTo>
                  <a:pt x="462" y="828"/>
                </a:lnTo>
                <a:lnTo>
                  <a:pt x="454" y="860"/>
                </a:lnTo>
                <a:lnTo>
                  <a:pt x="450" y="878"/>
                </a:lnTo>
                <a:lnTo>
                  <a:pt x="447" y="898"/>
                </a:lnTo>
                <a:lnTo>
                  <a:pt x="444" y="917"/>
                </a:lnTo>
                <a:lnTo>
                  <a:pt x="444" y="933"/>
                </a:lnTo>
                <a:lnTo>
                  <a:pt x="444" y="933"/>
                </a:lnTo>
                <a:lnTo>
                  <a:pt x="443" y="956"/>
                </a:lnTo>
                <a:lnTo>
                  <a:pt x="439" y="995"/>
                </a:lnTo>
                <a:lnTo>
                  <a:pt x="426" y="1095"/>
                </a:lnTo>
                <a:lnTo>
                  <a:pt x="405" y="1235"/>
                </a:lnTo>
                <a:lnTo>
                  <a:pt x="405" y="1235"/>
                </a:lnTo>
                <a:lnTo>
                  <a:pt x="404" y="1237"/>
                </a:lnTo>
                <a:lnTo>
                  <a:pt x="403" y="1239"/>
                </a:lnTo>
                <a:lnTo>
                  <a:pt x="398" y="1244"/>
                </a:lnTo>
                <a:lnTo>
                  <a:pt x="392" y="1247"/>
                </a:lnTo>
                <a:lnTo>
                  <a:pt x="388" y="1248"/>
                </a:lnTo>
                <a:lnTo>
                  <a:pt x="388" y="1248"/>
                </a:lnTo>
                <a:lnTo>
                  <a:pt x="387" y="1248"/>
                </a:lnTo>
                <a:lnTo>
                  <a:pt x="387" y="1249"/>
                </a:lnTo>
                <a:lnTo>
                  <a:pt x="386" y="1253"/>
                </a:lnTo>
                <a:lnTo>
                  <a:pt x="385" y="1259"/>
                </a:lnTo>
                <a:lnTo>
                  <a:pt x="382" y="1263"/>
                </a:lnTo>
                <a:lnTo>
                  <a:pt x="378" y="1266"/>
                </a:lnTo>
                <a:lnTo>
                  <a:pt x="378" y="1266"/>
                </a:lnTo>
                <a:lnTo>
                  <a:pt x="372" y="1270"/>
                </a:lnTo>
                <a:lnTo>
                  <a:pt x="363" y="1276"/>
                </a:lnTo>
                <a:lnTo>
                  <a:pt x="336" y="1288"/>
                </a:lnTo>
                <a:lnTo>
                  <a:pt x="324" y="1294"/>
                </a:lnTo>
                <a:lnTo>
                  <a:pt x="312" y="1300"/>
                </a:lnTo>
                <a:lnTo>
                  <a:pt x="304" y="1306"/>
                </a:lnTo>
                <a:lnTo>
                  <a:pt x="302" y="1309"/>
                </a:lnTo>
                <a:lnTo>
                  <a:pt x="301" y="1311"/>
                </a:lnTo>
                <a:lnTo>
                  <a:pt x="301" y="1311"/>
                </a:lnTo>
                <a:lnTo>
                  <a:pt x="299" y="1315"/>
                </a:lnTo>
                <a:lnTo>
                  <a:pt x="298" y="1317"/>
                </a:lnTo>
                <a:lnTo>
                  <a:pt x="297" y="1321"/>
                </a:lnTo>
                <a:lnTo>
                  <a:pt x="297" y="1323"/>
                </a:lnTo>
                <a:lnTo>
                  <a:pt x="299" y="1325"/>
                </a:lnTo>
                <a:lnTo>
                  <a:pt x="312" y="1331"/>
                </a:lnTo>
                <a:lnTo>
                  <a:pt x="312" y="1331"/>
                </a:lnTo>
                <a:lnTo>
                  <a:pt x="325" y="1336"/>
                </a:lnTo>
                <a:lnTo>
                  <a:pt x="335" y="1338"/>
                </a:lnTo>
                <a:lnTo>
                  <a:pt x="347" y="1337"/>
                </a:lnTo>
                <a:lnTo>
                  <a:pt x="365" y="1336"/>
                </a:lnTo>
                <a:lnTo>
                  <a:pt x="365" y="1336"/>
                </a:lnTo>
                <a:lnTo>
                  <a:pt x="427" y="1328"/>
                </a:lnTo>
                <a:lnTo>
                  <a:pt x="470" y="1325"/>
                </a:lnTo>
                <a:lnTo>
                  <a:pt x="470" y="1325"/>
                </a:lnTo>
                <a:lnTo>
                  <a:pt x="475" y="1323"/>
                </a:lnTo>
                <a:lnTo>
                  <a:pt x="478" y="1321"/>
                </a:lnTo>
                <a:lnTo>
                  <a:pt x="479" y="1318"/>
                </a:lnTo>
                <a:lnTo>
                  <a:pt x="481" y="1316"/>
                </a:lnTo>
                <a:lnTo>
                  <a:pt x="482" y="1308"/>
                </a:lnTo>
                <a:lnTo>
                  <a:pt x="482" y="1308"/>
                </a:lnTo>
                <a:lnTo>
                  <a:pt x="481" y="1280"/>
                </a:lnTo>
                <a:lnTo>
                  <a:pt x="479" y="1255"/>
                </a:lnTo>
                <a:lnTo>
                  <a:pt x="479" y="1255"/>
                </a:lnTo>
                <a:lnTo>
                  <a:pt x="477" y="1250"/>
                </a:lnTo>
                <a:lnTo>
                  <a:pt x="475" y="1246"/>
                </a:lnTo>
                <a:lnTo>
                  <a:pt x="471" y="1239"/>
                </a:lnTo>
                <a:lnTo>
                  <a:pt x="471" y="1239"/>
                </a:lnTo>
                <a:lnTo>
                  <a:pt x="479" y="1211"/>
                </a:lnTo>
                <a:lnTo>
                  <a:pt x="487" y="1190"/>
                </a:lnTo>
                <a:lnTo>
                  <a:pt x="492" y="1175"/>
                </a:lnTo>
                <a:lnTo>
                  <a:pt x="492" y="1175"/>
                </a:lnTo>
                <a:lnTo>
                  <a:pt x="499" y="1149"/>
                </a:lnTo>
                <a:lnTo>
                  <a:pt x="510" y="1103"/>
                </a:lnTo>
                <a:lnTo>
                  <a:pt x="524" y="1038"/>
                </a:lnTo>
                <a:lnTo>
                  <a:pt x="524" y="1038"/>
                </a:lnTo>
                <a:lnTo>
                  <a:pt x="535" y="1045"/>
                </a:lnTo>
                <a:lnTo>
                  <a:pt x="545" y="1051"/>
                </a:lnTo>
                <a:lnTo>
                  <a:pt x="552" y="1053"/>
                </a:lnTo>
                <a:lnTo>
                  <a:pt x="552" y="1053"/>
                </a:lnTo>
                <a:lnTo>
                  <a:pt x="561" y="1055"/>
                </a:lnTo>
                <a:lnTo>
                  <a:pt x="574" y="1053"/>
                </a:lnTo>
                <a:lnTo>
                  <a:pt x="590" y="1052"/>
                </a:lnTo>
                <a:lnTo>
                  <a:pt x="606" y="1048"/>
                </a:lnTo>
                <a:lnTo>
                  <a:pt x="606" y="1048"/>
                </a:lnTo>
                <a:lnTo>
                  <a:pt x="622" y="1041"/>
                </a:lnTo>
                <a:lnTo>
                  <a:pt x="650" y="1025"/>
                </a:lnTo>
                <a:lnTo>
                  <a:pt x="726" y="978"/>
                </a:lnTo>
                <a:lnTo>
                  <a:pt x="831" y="912"/>
                </a:lnTo>
                <a:lnTo>
                  <a:pt x="831" y="912"/>
                </a:lnTo>
                <a:lnTo>
                  <a:pt x="833" y="915"/>
                </a:lnTo>
                <a:lnTo>
                  <a:pt x="837" y="917"/>
                </a:lnTo>
                <a:lnTo>
                  <a:pt x="842" y="920"/>
                </a:lnTo>
                <a:lnTo>
                  <a:pt x="842" y="920"/>
                </a:lnTo>
                <a:lnTo>
                  <a:pt x="849" y="921"/>
                </a:lnTo>
                <a:lnTo>
                  <a:pt x="858" y="922"/>
                </a:lnTo>
                <a:lnTo>
                  <a:pt x="866" y="921"/>
                </a:lnTo>
                <a:lnTo>
                  <a:pt x="866" y="921"/>
                </a:lnTo>
                <a:lnTo>
                  <a:pt x="898" y="921"/>
                </a:lnTo>
                <a:lnTo>
                  <a:pt x="923" y="922"/>
                </a:lnTo>
                <a:lnTo>
                  <a:pt x="933" y="923"/>
                </a:lnTo>
                <a:lnTo>
                  <a:pt x="942" y="926"/>
                </a:lnTo>
                <a:lnTo>
                  <a:pt x="942" y="926"/>
                </a:lnTo>
                <a:lnTo>
                  <a:pt x="954" y="932"/>
                </a:lnTo>
                <a:lnTo>
                  <a:pt x="967" y="938"/>
                </a:lnTo>
                <a:lnTo>
                  <a:pt x="973" y="941"/>
                </a:lnTo>
                <a:lnTo>
                  <a:pt x="979" y="943"/>
                </a:lnTo>
                <a:lnTo>
                  <a:pt x="984" y="941"/>
                </a:lnTo>
                <a:lnTo>
                  <a:pt x="989" y="939"/>
                </a:lnTo>
                <a:lnTo>
                  <a:pt x="989" y="939"/>
                </a:lnTo>
                <a:lnTo>
                  <a:pt x="994" y="935"/>
                </a:lnTo>
                <a:lnTo>
                  <a:pt x="999" y="933"/>
                </a:lnTo>
                <a:lnTo>
                  <a:pt x="1006" y="929"/>
                </a:lnTo>
                <a:lnTo>
                  <a:pt x="1007" y="927"/>
                </a:lnTo>
                <a:lnTo>
                  <a:pt x="1007" y="923"/>
                </a:lnTo>
                <a:lnTo>
                  <a:pt x="1004" y="920"/>
                </a:lnTo>
                <a:lnTo>
                  <a:pt x="997" y="915"/>
                </a:lnTo>
                <a:lnTo>
                  <a:pt x="997" y="915"/>
                </a:lnTo>
                <a:lnTo>
                  <a:pt x="977" y="901"/>
                </a:lnTo>
                <a:lnTo>
                  <a:pt x="952" y="887"/>
                </a:lnTo>
                <a:lnTo>
                  <a:pt x="932" y="875"/>
                </a:lnTo>
                <a:lnTo>
                  <a:pt x="926" y="871"/>
                </a:lnTo>
                <a:lnTo>
                  <a:pt x="923" y="868"/>
                </a:lnTo>
                <a:lnTo>
                  <a:pt x="923" y="868"/>
                </a:lnTo>
                <a:lnTo>
                  <a:pt x="918" y="860"/>
                </a:lnTo>
                <a:lnTo>
                  <a:pt x="907" y="847"/>
                </a:lnTo>
                <a:lnTo>
                  <a:pt x="895" y="833"/>
                </a:lnTo>
                <a:lnTo>
                  <a:pt x="890" y="828"/>
                </a:lnTo>
                <a:lnTo>
                  <a:pt x="887" y="826"/>
                </a:lnTo>
                <a:lnTo>
                  <a:pt x="887" y="826"/>
                </a:lnTo>
                <a:lnTo>
                  <a:pt x="878" y="826"/>
                </a:lnTo>
                <a:lnTo>
                  <a:pt x="873" y="826"/>
                </a:lnTo>
                <a:lnTo>
                  <a:pt x="870" y="828"/>
                </a:lnTo>
                <a:lnTo>
                  <a:pt x="870" y="828"/>
                </a:lnTo>
                <a:lnTo>
                  <a:pt x="866" y="832"/>
                </a:lnTo>
                <a:lnTo>
                  <a:pt x="860" y="836"/>
                </a:lnTo>
                <a:lnTo>
                  <a:pt x="852" y="841"/>
                </a:lnTo>
                <a:lnTo>
                  <a:pt x="845" y="842"/>
                </a:lnTo>
                <a:lnTo>
                  <a:pt x="839" y="843"/>
                </a:lnTo>
                <a:lnTo>
                  <a:pt x="839" y="843"/>
                </a:lnTo>
                <a:lnTo>
                  <a:pt x="828" y="844"/>
                </a:lnTo>
                <a:lnTo>
                  <a:pt x="824" y="844"/>
                </a:lnTo>
                <a:lnTo>
                  <a:pt x="821" y="845"/>
                </a:lnTo>
                <a:lnTo>
                  <a:pt x="820" y="847"/>
                </a:lnTo>
                <a:lnTo>
                  <a:pt x="820" y="847"/>
                </a:lnTo>
                <a:lnTo>
                  <a:pt x="820" y="859"/>
                </a:lnTo>
                <a:lnTo>
                  <a:pt x="726" y="884"/>
                </a:lnTo>
                <a:lnTo>
                  <a:pt x="618" y="904"/>
                </a:lnTo>
                <a:lnTo>
                  <a:pt x="619" y="883"/>
                </a:lnTo>
                <a:lnTo>
                  <a:pt x="619" y="883"/>
                </a:lnTo>
                <a:lnTo>
                  <a:pt x="625" y="879"/>
                </a:lnTo>
                <a:lnTo>
                  <a:pt x="634" y="875"/>
                </a:lnTo>
                <a:lnTo>
                  <a:pt x="634" y="875"/>
                </a:lnTo>
                <a:lnTo>
                  <a:pt x="634" y="873"/>
                </a:lnTo>
                <a:lnTo>
                  <a:pt x="635" y="871"/>
                </a:lnTo>
                <a:lnTo>
                  <a:pt x="635" y="860"/>
                </a:lnTo>
                <a:lnTo>
                  <a:pt x="637" y="849"/>
                </a:lnTo>
                <a:lnTo>
                  <a:pt x="639" y="844"/>
                </a:lnTo>
                <a:lnTo>
                  <a:pt x="641" y="842"/>
                </a:lnTo>
                <a:lnTo>
                  <a:pt x="641" y="842"/>
                </a:lnTo>
                <a:lnTo>
                  <a:pt x="647" y="834"/>
                </a:lnTo>
                <a:lnTo>
                  <a:pt x="657" y="821"/>
                </a:lnTo>
                <a:lnTo>
                  <a:pt x="685" y="782"/>
                </a:lnTo>
                <a:lnTo>
                  <a:pt x="712" y="742"/>
                </a:lnTo>
                <a:lnTo>
                  <a:pt x="726" y="718"/>
                </a:lnTo>
                <a:lnTo>
                  <a:pt x="726" y="718"/>
                </a:lnTo>
                <a:lnTo>
                  <a:pt x="731" y="707"/>
                </a:lnTo>
                <a:lnTo>
                  <a:pt x="735" y="695"/>
                </a:lnTo>
                <a:lnTo>
                  <a:pt x="738" y="684"/>
                </a:lnTo>
                <a:lnTo>
                  <a:pt x="738" y="676"/>
                </a:lnTo>
                <a:lnTo>
                  <a:pt x="738" y="676"/>
                </a:lnTo>
                <a:lnTo>
                  <a:pt x="732" y="647"/>
                </a:lnTo>
                <a:lnTo>
                  <a:pt x="726" y="622"/>
                </a:lnTo>
                <a:lnTo>
                  <a:pt x="726" y="622"/>
                </a:lnTo>
                <a:lnTo>
                  <a:pt x="747" y="605"/>
                </a:lnTo>
                <a:lnTo>
                  <a:pt x="760" y="592"/>
                </a:lnTo>
                <a:lnTo>
                  <a:pt x="765" y="586"/>
                </a:lnTo>
                <a:lnTo>
                  <a:pt x="768" y="583"/>
                </a:lnTo>
                <a:lnTo>
                  <a:pt x="768" y="583"/>
                </a:lnTo>
                <a:lnTo>
                  <a:pt x="766" y="580"/>
                </a:lnTo>
                <a:lnTo>
                  <a:pt x="764" y="575"/>
                </a:lnTo>
                <a:lnTo>
                  <a:pt x="755" y="566"/>
                </a:lnTo>
                <a:lnTo>
                  <a:pt x="747" y="555"/>
                </a:lnTo>
                <a:lnTo>
                  <a:pt x="741" y="546"/>
                </a:lnTo>
                <a:lnTo>
                  <a:pt x="741" y="546"/>
                </a:lnTo>
                <a:lnTo>
                  <a:pt x="737" y="533"/>
                </a:lnTo>
                <a:lnTo>
                  <a:pt x="731" y="511"/>
                </a:lnTo>
                <a:lnTo>
                  <a:pt x="726" y="490"/>
                </a:lnTo>
                <a:lnTo>
                  <a:pt x="724" y="484"/>
                </a:lnTo>
                <a:lnTo>
                  <a:pt x="721" y="481"/>
                </a:lnTo>
                <a:lnTo>
                  <a:pt x="721" y="481"/>
                </a:lnTo>
                <a:lnTo>
                  <a:pt x="719" y="479"/>
                </a:lnTo>
                <a:lnTo>
                  <a:pt x="714" y="474"/>
                </a:lnTo>
                <a:lnTo>
                  <a:pt x="703" y="460"/>
                </a:lnTo>
                <a:lnTo>
                  <a:pt x="693" y="442"/>
                </a:lnTo>
                <a:lnTo>
                  <a:pt x="690" y="434"/>
                </a:lnTo>
                <a:lnTo>
                  <a:pt x="687" y="428"/>
                </a:lnTo>
                <a:lnTo>
                  <a:pt x="687" y="428"/>
                </a:lnTo>
                <a:lnTo>
                  <a:pt x="685" y="394"/>
                </a:lnTo>
                <a:lnTo>
                  <a:pt x="682" y="376"/>
                </a:lnTo>
                <a:lnTo>
                  <a:pt x="681" y="366"/>
                </a:lnTo>
                <a:lnTo>
                  <a:pt x="681" y="366"/>
                </a:lnTo>
                <a:lnTo>
                  <a:pt x="680" y="361"/>
                </a:lnTo>
                <a:lnTo>
                  <a:pt x="679" y="355"/>
                </a:lnTo>
                <a:lnTo>
                  <a:pt x="678" y="341"/>
                </a:lnTo>
                <a:lnTo>
                  <a:pt x="678" y="321"/>
                </a:lnTo>
                <a:lnTo>
                  <a:pt x="752" y="336"/>
                </a:lnTo>
                <a:lnTo>
                  <a:pt x="752" y="336"/>
                </a:lnTo>
                <a:lnTo>
                  <a:pt x="759" y="331"/>
                </a:lnTo>
                <a:lnTo>
                  <a:pt x="768" y="325"/>
                </a:lnTo>
                <a:lnTo>
                  <a:pt x="768" y="325"/>
                </a:lnTo>
                <a:lnTo>
                  <a:pt x="771" y="325"/>
                </a:lnTo>
                <a:lnTo>
                  <a:pt x="776" y="327"/>
                </a:lnTo>
                <a:lnTo>
                  <a:pt x="782" y="328"/>
                </a:lnTo>
                <a:lnTo>
                  <a:pt x="782" y="328"/>
                </a:lnTo>
                <a:lnTo>
                  <a:pt x="789" y="369"/>
                </a:lnTo>
                <a:lnTo>
                  <a:pt x="796" y="399"/>
                </a:lnTo>
                <a:lnTo>
                  <a:pt x="798" y="421"/>
                </a:lnTo>
                <a:lnTo>
                  <a:pt x="798" y="421"/>
                </a:lnTo>
                <a:lnTo>
                  <a:pt x="800" y="440"/>
                </a:lnTo>
                <a:lnTo>
                  <a:pt x="805" y="468"/>
                </a:lnTo>
                <a:lnTo>
                  <a:pt x="810" y="502"/>
                </a:lnTo>
                <a:lnTo>
                  <a:pt x="810" y="502"/>
                </a:lnTo>
                <a:lnTo>
                  <a:pt x="809" y="506"/>
                </a:lnTo>
                <a:lnTo>
                  <a:pt x="804" y="515"/>
                </a:lnTo>
                <a:lnTo>
                  <a:pt x="799" y="527"/>
                </a:lnTo>
                <a:lnTo>
                  <a:pt x="798" y="533"/>
                </a:lnTo>
                <a:lnTo>
                  <a:pt x="797" y="540"/>
                </a:lnTo>
                <a:lnTo>
                  <a:pt x="797" y="540"/>
                </a:lnTo>
                <a:lnTo>
                  <a:pt x="799" y="551"/>
                </a:lnTo>
                <a:lnTo>
                  <a:pt x="800" y="560"/>
                </a:lnTo>
                <a:lnTo>
                  <a:pt x="804" y="568"/>
                </a:lnTo>
                <a:lnTo>
                  <a:pt x="804" y="568"/>
                </a:lnTo>
                <a:lnTo>
                  <a:pt x="807" y="581"/>
                </a:lnTo>
                <a:lnTo>
                  <a:pt x="809" y="588"/>
                </a:lnTo>
                <a:lnTo>
                  <a:pt x="810" y="589"/>
                </a:lnTo>
                <a:lnTo>
                  <a:pt x="813" y="588"/>
                </a:lnTo>
                <a:lnTo>
                  <a:pt x="813" y="588"/>
                </a:lnTo>
                <a:lnTo>
                  <a:pt x="815" y="585"/>
                </a:lnTo>
                <a:lnTo>
                  <a:pt x="817" y="581"/>
                </a:lnTo>
                <a:lnTo>
                  <a:pt x="820" y="571"/>
                </a:lnTo>
                <a:lnTo>
                  <a:pt x="824" y="557"/>
                </a:lnTo>
                <a:lnTo>
                  <a:pt x="848" y="571"/>
                </a:lnTo>
                <a:lnTo>
                  <a:pt x="853" y="590"/>
                </a:lnTo>
                <a:lnTo>
                  <a:pt x="853" y="590"/>
                </a:lnTo>
                <a:lnTo>
                  <a:pt x="848" y="596"/>
                </a:lnTo>
                <a:lnTo>
                  <a:pt x="837" y="609"/>
                </a:lnTo>
                <a:lnTo>
                  <a:pt x="832" y="617"/>
                </a:lnTo>
                <a:lnTo>
                  <a:pt x="827" y="624"/>
                </a:lnTo>
                <a:lnTo>
                  <a:pt x="825" y="629"/>
                </a:lnTo>
                <a:lnTo>
                  <a:pt x="825" y="631"/>
                </a:lnTo>
                <a:lnTo>
                  <a:pt x="826" y="634"/>
                </a:lnTo>
                <a:lnTo>
                  <a:pt x="826" y="634"/>
                </a:lnTo>
                <a:lnTo>
                  <a:pt x="827" y="634"/>
                </a:lnTo>
                <a:lnTo>
                  <a:pt x="830" y="635"/>
                </a:lnTo>
                <a:lnTo>
                  <a:pt x="833" y="634"/>
                </a:lnTo>
                <a:lnTo>
                  <a:pt x="838" y="631"/>
                </a:lnTo>
                <a:lnTo>
                  <a:pt x="843" y="628"/>
                </a:lnTo>
                <a:lnTo>
                  <a:pt x="852" y="619"/>
                </a:lnTo>
                <a:lnTo>
                  <a:pt x="855" y="616"/>
                </a:lnTo>
                <a:lnTo>
                  <a:pt x="855" y="616"/>
                </a:lnTo>
                <a:lnTo>
                  <a:pt x="848" y="635"/>
                </a:lnTo>
                <a:lnTo>
                  <a:pt x="844" y="647"/>
                </a:lnTo>
                <a:lnTo>
                  <a:pt x="844" y="652"/>
                </a:lnTo>
                <a:lnTo>
                  <a:pt x="845" y="653"/>
                </a:lnTo>
                <a:lnTo>
                  <a:pt x="845" y="654"/>
                </a:lnTo>
                <a:lnTo>
                  <a:pt x="845" y="654"/>
                </a:lnTo>
                <a:lnTo>
                  <a:pt x="849" y="652"/>
                </a:lnTo>
                <a:lnTo>
                  <a:pt x="854" y="647"/>
                </a:lnTo>
                <a:lnTo>
                  <a:pt x="866" y="631"/>
                </a:lnTo>
                <a:lnTo>
                  <a:pt x="877" y="613"/>
                </a:lnTo>
                <a:lnTo>
                  <a:pt x="882" y="600"/>
                </a:lnTo>
                <a:lnTo>
                  <a:pt x="882" y="600"/>
                </a:lnTo>
                <a:lnTo>
                  <a:pt x="886" y="583"/>
                </a:lnTo>
                <a:lnTo>
                  <a:pt x="887" y="564"/>
                </a:lnTo>
                <a:lnTo>
                  <a:pt x="887" y="564"/>
                </a:lnTo>
                <a:lnTo>
                  <a:pt x="888" y="549"/>
                </a:lnTo>
                <a:lnTo>
                  <a:pt x="887" y="541"/>
                </a:lnTo>
                <a:lnTo>
                  <a:pt x="883" y="533"/>
                </a:lnTo>
                <a:lnTo>
                  <a:pt x="883" y="533"/>
                </a:lnTo>
                <a:lnTo>
                  <a:pt x="872" y="513"/>
                </a:lnTo>
                <a:lnTo>
                  <a:pt x="865" y="502"/>
                </a:lnTo>
                <a:lnTo>
                  <a:pt x="865" y="502"/>
                </a:lnTo>
                <a:lnTo>
                  <a:pt x="865" y="502"/>
                </a:lnTo>
                <a:lnTo>
                  <a:pt x="864" y="501"/>
                </a:lnTo>
                <a:lnTo>
                  <a:pt x="862" y="496"/>
                </a:lnTo>
                <a:lnTo>
                  <a:pt x="860" y="485"/>
                </a:lnTo>
                <a:lnTo>
                  <a:pt x="860" y="485"/>
                </a:lnTo>
                <a:lnTo>
                  <a:pt x="859" y="474"/>
                </a:lnTo>
                <a:lnTo>
                  <a:pt x="859" y="455"/>
                </a:lnTo>
                <a:lnTo>
                  <a:pt x="860" y="404"/>
                </a:lnTo>
                <a:lnTo>
                  <a:pt x="862" y="327"/>
                </a:lnTo>
                <a:lnTo>
                  <a:pt x="862" y="327"/>
                </a:lnTo>
                <a:lnTo>
                  <a:pt x="862" y="319"/>
                </a:lnTo>
                <a:lnTo>
                  <a:pt x="862" y="314"/>
                </a:lnTo>
                <a:lnTo>
                  <a:pt x="862" y="309"/>
                </a:lnTo>
                <a:lnTo>
                  <a:pt x="860" y="304"/>
                </a:lnTo>
                <a:lnTo>
                  <a:pt x="858" y="299"/>
                </a:lnTo>
                <a:lnTo>
                  <a:pt x="853" y="294"/>
                </a:lnTo>
                <a:lnTo>
                  <a:pt x="845" y="291"/>
                </a:lnTo>
                <a:lnTo>
                  <a:pt x="845" y="291"/>
                </a:lnTo>
                <a:lnTo>
                  <a:pt x="827" y="281"/>
                </a:lnTo>
                <a:lnTo>
                  <a:pt x="811" y="270"/>
                </a:lnTo>
                <a:lnTo>
                  <a:pt x="793" y="258"/>
                </a:lnTo>
                <a:lnTo>
                  <a:pt x="793" y="258"/>
                </a:lnTo>
                <a:lnTo>
                  <a:pt x="786" y="238"/>
                </a:lnTo>
                <a:lnTo>
                  <a:pt x="780" y="225"/>
                </a:lnTo>
                <a:lnTo>
                  <a:pt x="776" y="220"/>
                </a:lnTo>
                <a:lnTo>
                  <a:pt x="772" y="218"/>
                </a:lnTo>
                <a:lnTo>
                  <a:pt x="772" y="218"/>
                </a:lnTo>
                <a:lnTo>
                  <a:pt x="737" y="209"/>
                </a:lnTo>
                <a:lnTo>
                  <a:pt x="737" y="209"/>
                </a:lnTo>
                <a:lnTo>
                  <a:pt x="715" y="203"/>
                </a:lnTo>
                <a:lnTo>
                  <a:pt x="689" y="195"/>
                </a:lnTo>
                <a:lnTo>
                  <a:pt x="664" y="186"/>
                </a:lnTo>
                <a:lnTo>
                  <a:pt x="647" y="181"/>
                </a:lnTo>
                <a:lnTo>
                  <a:pt x="647" y="181"/>
                </a:lnTo>
                <a:lnTo>
                  <a:pt x="627" y="176"/>
                </a:lnTo>
                <a:lnTo>
                  <a:pt x="595" y="168"/>
                </a:lnTo>
                <a:lnTo>
                  <a:pt x="552" y="156"/>
                </a:lnTo>
                <a:lnTo>
                  <a:pt x="552" y="156"/>
                </a:lnTo>
                <a:lnTo>
                  <a:pt x="541" y="155"/>
                </a:lnTo>
                <a:lnTo>
                  <a:pt x="533" y="155"/>
                </a:lnTo>
                <a:lnTo>
                  <a:pt x="529" y="156"/>
                </a:lnTo>
                <a:lnTo>
                  <a:pt x="528" y="156"/>
                </a:lnTo>
                <a:lnTo>
                  <a:pt x="528" y="156"/>
                </a:lnTo>
                <a:lnTo>
                  <a:pt x="524" y="159"/>
                </a:lnTo>
                <a:lnTo>
                  <a:pt x="518" y="163"/>
                </a:lnTo>
                <a:lnTo>
                  <a:pt x="511" y="168"/>
                </a:lnTo>
                <a:lnTo>
                  <a:pt x="489" y="175"/>
                </a:lnTo>
                <a:lnTo>
                  <a:pt x="489" y="175"/>
                </a:lnTo>
                <a:lnTo>
                  <a:pt x="478" y="175"/>
                </a:lnTo>
                <a:lnTo>
                  <a:pt x="478" y="175"/>
                </a:lnTo>
                <a:lnTo>
                  <a:pt x="470" y="170"/>
                </a:lnTo>
                <a:lnTo>
                  <a:pt x="451" y="161"/>
                </a:lnTo>
                <a:lnTo>
                  <a:pt x="426" y="145"/>
                </a:lnTo>
                <a:lnTo>
                  <a:pt x="426" y="145"/>
                </a:lnTo>
                <a:lnTo>
                  <a:pt x="431" y="116"/>
                </a:lnTo>
                <a:lnTo>
                  <a:pt x="433" y="95"/>
                </a:lnTo>
                <a:lnTo>
                  <a:pt x="433" y="86"/>
                </a:lnTo>
                <a:lnTo>
                  <a:pt x="433" y="82"/>
                </a:lnTo>
                <a:lnTo>
                  <a:pt x="433" y="82"/>
                </a:lnTo>
                <a:lnTo>
                  <a:pt x="431" y="76"/>
                </a:lnTo>
                <a:lnTo>
                  <a:pt x="430" y="67"/>
                </a:lnTo>
                <a:lnTo>
                  <a:pt x="428" y="58"/>
                </a:lnTo>
                <a:lnTo>
                  <a:pt x="427" y="52"/>
                </a:lnTo>
                <a:lnTo>
                  <a:pt x="427" y="52"/>
                </a:lnTo>
                <a:lnTo>
                  <a:pt x="427" y="50"/>
                </a:lnTo>
                <a:lnTo>
                  <a:pt x="430" y="48"/>
                </a:lnTo>
                <a:lnTo>
                  <a:pt x="438" y="43"/>
                </a:lnTo>
                <a:lnTo>
                  <a:pt x="445" y="38"/>
                </a:lnTo>
                <a:lnTo>
                  <a:pt x="448" y="37"/>
                </a:lnTo>
                <a:lnTo>
                  <a:pt x="448" y="37"/>
                </a:lnTo>
                <a:lnTo>
                  <a:pt x="417" y="37"/>
                </a:lnTo>
                <a:lnTo>
                  <a:pt x="414" y="23"/>
                </a:lnTo>
                <a:lnTo>
                  <a:pt x="394" y="23"/>
                </a:lnTo>
                <a:lnTo>
                  <a:pt x="398" y="3"/>
                </a:lnTo>
                <a:lnTo>
                  <a:pt x="375" y="9"/>
                </a:lnTo>
                <a:lnTo>
                  <a:pt x="375" y="9"/>
                </a:lnTo>
                <a:lnTo>
                  <a:pt x="372" y="10"/>
                </a:lnTo>
                <a:lnTo>
                  <a:pt x="367" y="13"/>
                </a:lnTo>
                <a:lnTo>
                  <a:pt x="365" y="13"/>
                </a:lnTo>
                <a:lnTo>
                  <a:pt x="364" y="13"/>
                </a:lnTo>
                <a:lnTo>
                  <a:pt x="363" y="12"/>
                </a:lnTo>
                <a:lnTo>
                  <a:pt x="361" y="9"/>
                </a:lnTo>
                <a:lnTo>
                  <a:pt x="361" y="9"/>
                </a:lnTo>
                <a:lnTo>
                  <a:pt x="361" y="5"/>
                </a:lnTo>
                <a:lnTo>
                  <a:pt x="360" y="3"/>
                </a:lnTo>
                <a:lnTo>
                  <a:pt x="358" y="1"/>
                </a:lnTo>
                <a:lnTo>
                  <a:pt x="355" y="1"/>
                </a:lnTo>
                <a:lnTo>
                  <a:pt x="350" y="4"/>
                </a:lnTo>
                <a:lnTo>
                  <a:pt x="348" y="5"/>
                </a:lnTo>
                <a:lnTo>
                  <a:pt x="333" y="10"/>
                </a:lnTo>
                <a:lnTo>
                  <a:pt x="325" y="0"/>
                </a:lnTo>
                <a:lnTo>
                  <a:pt x="288" y="15"/>
                </a:lnTo>
                <a:lnTo>
                  <a:pt x="288" y="15"/>
                </a:lnTo>
                <a:lnTo>
                  <a:pt x="279" y="17"/>
                </a:lnTo>
                <a:lnTo>
                  <a:pt x="271" y="21"/>
                </a:lnTo>
                <a:lnTo>
                  <a:pt x="269" y="22"/>
                </a:lnTo>
                <a:lnTo>
                  <a:pt x="268" y="26"/>
                </a:lnTo>
                <a:lnTo>
                  <a:pt x="268" y="26"/>
                </a:lnTo>
                <a:lnTo>
                  <a:pt x="264" y="34"/>
                </a:lnTo>
                <a:lnTo>
                  <a:pt x="258" y="46"/>
                </a:lnTo>
                <a:lnTo>
                  <a:pt x="252" y="58"/>
                </a:lnTo>
                <a:lnTo>
                  <a:pt x="250" y="65"/>
                </a:lnTo>
                <a:lnTo>
                  <a:pt x="250" y="65"/>
                </a:lnTo>
                <a:lnTo>
                  <a:pt x="247" y="69"/>
                </a:lnTo>
                <a:lnTo>
                  <a:pt x="242" y="78"/>
                </a:lnTo>
                <a:lnTo>
                  <a:pt x="236" y="89"/>
                </a:lnTo>
                <a:lnTo>
                  <a:pt x="236" y="89"/>
                </a:lnTo>
                <a:lnTo>
                  <a:pt x="228" y="72"/>
                </a:lnTo>
                <a:lnTo>
                  <a:pt x="222" y="61"/>
                </a:lnTo>
                <a:lnTo>
                  <a:pt x="219" y="57"/>
                </a:lnTo>
                <a:lnTo>
                  <a:pt x="218" y="57"/>
                </a:lnTo>
                <a:lnTo>
                  <a:pt x="218" y="58"/>
                </a:lnTo>
                <a:lnTo>
                  <a:pt x="218" y="58"/>
                </a:lnTo>
                <a:lnTo>
                  <a:pt x="217" y="74"/>
                </a:lnTo>
                <a:lnTo>
                  <a:pt x="217" y="85"/>
                </a:lnTo>
                <a:lnTo>
                  <a:pt x="206" y="84"/>
                </a:lnTo>
                <a:lnTo>
                  <a:pt x="206" y="84"/>
                </a:lnTo>
                <a:lnTo>
                  <a:pt x="206" y="91"/>
                </a:lnTo>
                <a:lnTo>
                  <a:pt x="206" y="96"/>
                </a:lnTo>
                <a:lnTo>
                  <a:pt x="207" y="101"/>
                </a:lnTo>
                <a:lnTo>
                  <a:pt x="207" y="101"/>
                </a:lnTo>
                <a:lnTo>
                  <a:pt x="208" y="106"/>
                </a:lnTo>
                <a:lnTo>
                  <a:pt x="208" y="113"/>
                </a:lnTo>
                <a:lnTo>
                  <a:pt x="208" y="121"/>
                </a:lnTo>
                <a:lnTo>
                  <a:pt x="207" y="123"/>
                </a:lnTo>
                <a:lnTo>
                  <a:pt x="206" y="123"/>
                </a:lnTo>
                <a:lnTo>
                  <a:pt x="206" y="123"/>
                </a:lnTo>
                <a:lnTo>
                  <a:pt x="187" y="123"/>
                </a:lnTo>
                <a:lnTo>
                  <a:pt x="187" y="123"/>
                </a:lnTo>
                <a:lnTo>
                  <a:pt x="196" y="130"/>
                </a:lnTo>
                <a:lnTo>
                  <a:pt x="206" y="138"/>
                </a:lnTo>
                <a:lnTo>
                  <a:pt x="218" y="144"/>
                </a:lnTo>
                <a:lnTo>
                  <a:pt x="218" y="144"/>
                </a:lnTo>
                <a:lnTo>
                  <a:pt x="239" y="150"/>
                </a:lnTo>
                <a:lnTo>
                  <a:pt x="246" y="152"/>
                </a:lnTo>
                <a:lnTo>
                  <a:pt x="246" y="152"/>
                </a:lnTo>
                <a:lnTo>
                  <a:pt x="256" y="170"/>
                </a:lnTo>
                <a:lnTo>
                  <a:pt x="267" y="193"/>
                </a:lnTo>
                <a:lnTo>
                  <a:pt x="267" y="193"/>
                </a:lnTo>
                <a:lnTo>
                  <a:pt x="273" y="209"/>
                </a:lnTo>
                <a:lnTo>
                  <a:pt x="273" y="209"/>
                </a:lnTo>
                <a:lnTo>
                  <a:pt x="269" y="221"/>
                </a:lnTo>
                <a:lnTo>
                  <a:pt x="268" y="230"/>
                </a:lnTo>
                <a:lnTo>
                  <a:pt x="269" y="234"/>
                </a:lnTo>
                <a:lnTo>
                  <a:pt x="270" y="235"/>
                </a:lnTo>
                <a:lnTo>
                  <a:pt x="270" y="235"/>
                </a:lnTo>
                <a:lnTo>
                  <a:pt x="280" y="236"/>
                </a:lnTo>
                <a:lnTo>
                  <a:pt x="284" y="236"/>
                </a:lnTo>
                <a:lnTo>
                  <a:pt x="286" y="245"/>
                </a:lnTo>
                <a:lnTo>
                  <a:pt x="292" y="251"/>
                </a:lnTo>
                <a:lnTo>
                  <a:pt x="309" y="269"/>
                </a:lnTo>
                <a:close/>
                <a:moveTo>
                  <a:pt x="15" y="1140"/>
                </a:moveTo>
                <a:lnTo>
                  <a:pt x="15" y="1140"/>
                </a:lnTo>
                <a:lnTo>
                  <a:pt x="10" y="1148"/>
                </a:lnTo>
                <a:lnTo>
                  <a:pt x="6" y="1157"/>
                </a:lnTo>
                <a:lnTo>
                  <a:pt x="4" y="1165"/>
                </a:lnTo>
                <a:lnTo>
                  <a:pt x="1" y="1174"/>
                </a:lnTo>
                <a:lnTo>
                  <a:pt x="0" y="1183"/>
                </a:lnTo>
                <a:lnTo>
                  <a:pt x="0" y="1192"/>
                </a:lnTo>
                <a:lnTo>
                  <a:pt x="1" y="1201"/>
                </a:lnTo>
                <a:lnTo>
                  <a:pt x="3" y="1210"/>
                </a:lnTo>
                <a:lnTo>
                  <a:pt x="5" y="1219"/>
                </a:lnTo>
                <a:lnTo>
                  <a:pt x="9" y="1227"/>
                </a:lnTo>
                <a:lnTo>
                  <a:pt x="12" y="1236"/>
                </a:lnTo>
                <a:lnTo>
                  <a:pt x="17" y="1243"/>
                </a:lnTo>
                <a:lnTo>
                  <a:pt x="23" y="1250"/>
                </a:lnTo>
                <a:lnTo>
                  <a:pt x="29" y="1258"/>
                </a:lnTo>
                <a:lnTo>
                  <a:pt x="37" y="1264"/>
                </a:lnTo>
                <a:lnTo>
                  <a:pt x="45" y="1270"/>
                </a:lnTo>
                <a:lnTo>
                  <a:pt x="45" y="1270"/>
                </a:lnTo>
                <a:lnTo>
                  <a:pt x="54" y="1275"/>
                </a:lnTo>
                <a:lnTo>
                  <a:pt x="62" y="1280"/>
                </a:lnTo>
                <a:lnTo>
                  <a:pt x="72" y="1282"/>
                </a:lnTo>
                <a:lnTo>
                  <a:pt x="80" y="1284"/>
                </a:lnTo>
                <a:lnTo>
                  <a:pt x="90" y="1287"/>
                </a:lnTo>
                <a:lnTo>
                  <a:pt x="100" y="1287"/>
                </a:lnTo>
                <a:lnTo>
                  <a:pt x="108" y="1287"/>
                </a:lnTo>
                <a:lnTo>
                  <a:pt x="118" y="1286"/>
                </a:lnTo>
                <a:lnTo>
                  <a:pt x="127" y="1283"/>
                </a:lnTo>
                <a:lnTo>
                  <a:pt x="135" y="1281"/>
                </a:lnTo>
                <a:lnTo>
                  <a:pt x="144" y="1277"/>
                </a:lnTo>
                <a:lnTo>
                  <a:pt x="151" y="1272"/>
                </a:lnTo>
                <a:lnTo>
                  <a:pt x="160" y="1267"/>
                </a:lnTo>
                <a:lnTo>
                  <a:pt x="166" y="1261"/>
                </a:lnTo>
                <a:lnTo>
                  <a:pt x="172" y="1255"/>
                </a:lnTo>
                <a:lnTo>
                  <a:pt x="178" y="1248"/>
                </a:lnTo>
                <a:lnTo>
                  <a:pt x="178" y="1248"/>
                </a:lnTo>
                <a:lnTo>
                  <a:pt x="183" y="1239"/>
                </a:lnTo>
                <a:lnTo>
                  <a:pt x="186" y="1231"/>
                </a:lnTo>
                <a:lnTo>
                  <a:pt x="190" y="1222"/>
                </a:lnTo>
                <a:lnTo>
                  <a:pt x="191" y="1214"/>
                </a:lnTo>
                <a:lnTo>
                  <a:pt x="192" y="1204"/>
                </a:lnTo>
                <a:lnTo>
                  <a:pt x="192" y="1196"/>
                </a:lnTo>
                <a:lnTo>
                  <a:pt x="192" y="1186"/>
                </a:lnTo>
                <a:lnTo>
                  <a:pt x="191" y="1177"/>
                </a:lnTo>
                <a:lnTo>
                  <a:pt x="189" y="1169"/>
                </a:lnTo>
                <a:lnTo>
                  <a:pt x="185" y="1160"/>
                </a:lnTo>
                <a:lnTo>
                  <a:pt x="180" y="1152"/>
                </a:lnTo>
                <a:lnTo>
                  <a:pt x="175" y="1145"/>
                </a:lnTo>
                <a:lnTo>
                  <a:pt x="170" y="1137"/>
                </a:lnTo>
                <a:lnTo>
                  <a:pt x="163" y="1130"/>
                </a:lnTo>
                <a:lnTo>
                  <a:pt x="156" y="1123"/>
                </a:lnTo>
                <a:lnTo>
                  <a:pt x="149" y="1118"/>
                </a:lnTo>
                <a:lnTo>
                  <a:pt x="149" y="1118"/>
                </a:lnTo>
                <a:lnTo>
                  <a:pt x="140" y="1112"/>
                </a:lnTo>
                <a:lnTo>
                  <a:pt x="130" y="1108"/>
                </a:lnTo>
                <a:lnTo>
                  <a:pt x="122" y="1104"/>
                </a:lnTo>
                <a:lnTo>
                  <a:pt x="112" y="1102"/>
                </a:lnTo>
                <a:lnTo>
                  <a:pt x="104" y="1101"/>
                </a:lnTo>
                <a:lnTo>
                  <a:pt x="94" y="1101"/>
                </a:lnTo>
                <a:lnTo>
                  <a:pt x="84" y="1101"/>
                </a:lnTo>
                <a:lnTo>
                  <a:pt x="76" y="1102"/>
                </a:lnTo>
                <a:lnTo>
                  <a:pt x="66" y="1103"/>
                </a:lnTo>
                <a:lnTo>
                  <a:pt x="57" y="1107"/>
                </a:lnTo>
                <a:lnTo>
                  <a:pt x="49" y="1111"/>
                </a:lnTo>
                <a:lnTo>
                  <a:pt x="42" y="1114"/>
                </a:lnTo>
                <a:lnTo>
                  <a:pt x="34" y="1120"/>
                </a:lnTo>
                <a:lnTo>
                  <a:pt x="27" y="1126"/>
                </a:lnTo>
                <a:lnTo>
                  <a:pt x="21" y="1132"/>
                </a:lnTo>
                <a:lnTo>
                  <a:pt x="15" y="1140"/>
                </a:lnTo>
                <a:lnTo>
                  <a:pt x="15" y="11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9">
            <a:extLst>
              <a:ext uri="{FF2B5EF4-FFF2-40B4-BE49-F238E27FC236}">
                <a16:creationId xmlns:a16="http://schemas.microsoft.com/office/drawing/2014/main" id="{97CA85B1-E29C-4D75-A4F3-99015B81DE08}"/>
              </a:ext>
            </a:extLst>
          </p:cNvPr>
          <p:cNvSpPr>
            <a:spLocks noEditPoints="1"/>
          </p:cNvSpPr>
          <p:nvPr/>
        </p:nvSpPr>
        <p:spPr bwMode="auto">
          <a:xfrm>
            <a:off x="2792760" y="4541476"/>
            <a:ext cx="641954" cy="1795139"/>
          </a:xfrm>
          <a:custGeom>
            <a:avLst/>
            <a:gdLst>
              <a:gd name="T0" fmla="*/ 181 w 496"/>
              <a:gd name="T1" fmla="*/ 174 h 1387"/>
              <a:gd name="T2" fmla="*/ 91 w 496"/>
              <a:gd name="T3" fmla="*/ 273 h 1387"/>
              <a:gd name="T4" fmla="*/ 49 w 496"/>
              <a:gd name="T5" fmla="*/ 352 h 1387"/>
              <a:gd name="T6" fmla="*/ 15 w 496"/>
              <a:gd name="T7" fmla="*/ 500 h 1387"/>
              <a:gd name="T8" fmla="*/ 43 w 496"/>
              <a:gd name="T9" fmla="*/ 586 h 1387"/>
              <a:gd name="T10" fmla="*/ 107 w 496"/>
              <a:gd name="T11" fmla="*/ 772 h 1387"/>
              <a:gd name="T12" fmla="*/ 106 w 496"/>
              <a:gd name="T13" fmla="*/ 877 h 1387"/>
              <a:gd name="T14" fmla="*/ 85 w 496"/>
              <a:gd name="T15" fmla="*/ 899 h 1387"/>
              <a:gd name="T16" fmla="*/ 88 w 496"/>
              <a:gd name="T17" fmla="*/ 984 h 1387"/>
              <a:gd name="T18" fmla="*/ 84 w 496"/>
              <a:gd name="T19" fmla="*/ 1059 h 1387"/>
              <a:gd name="T20" fmla="*/ 112 w 496"/>
              <a:gd name="T21" fmla="*/ 1048 h 1387"/>
              <a:gd name="T22" fmla="*/ 168 w 496"/>
              <a:gd name="T23" fmla="*/ 1016 h 1387"/>
              <a:gd name="T24" fmla="*/ 235 w 496"/>
              <a:gd name="T25" fmla="*/ 1010 h 1387"/>
              <a:gd name="T26" fmla="*/ 298 w 496"/>
              <a:gd name="T27" fmla="*/ 935 h 1387"/>
              <a:gd name="T28" fmla="*/ 407 w 496"/>
              <a:gd name="T29" fmla="*/ 1090 h 1387"/>
              <a:gd name="T30" fmla="*/ 376 w 496"/>
              <a:gd name="T31" fmla="*/ 1228 h 1387"/>
              <a:gd name="T32" fmla="*/ 365 w 496"/>
              <a:gd name="T33" fmla="*/ 1260 h 1387"/>
              <a:gd name="T34" fmla="*/ 375 w 496"/>
              <a:gd name="T35" fmla="*/ 1317 h 1387"/>
              <a:gd name="T36" fmla="*/ 478 w 496"/>
              <a:gd name="T37" fmla="*/ 1385 h 1387"/>
              <a:gd name="T38" fmla="*/ 494 w 496"/>
              <a:gd name="T39" fmla="*/ 1365 h 1387"/>
              <a:gd name="T40" fmla="*/ 465 w 496"/>
              <a:gd name="T41" fmla="*/ 1276 h 1387"/>
              <a:gd name="T42" fmla="*/ 449 w 496"/>
              <a:gd name="T43" fmla="*/ 1238 h 1387"/>
              <a:gd name="T44" fmla="*/ 491 w 496"/>
              <a:gd name="T45" fmla="*/ 1040 h 1387"/>
              <a:gd name="T46" fmla="*/ 495 w 496"/>
              <a:gd name="T47" fmla="*/ 977 h 1387"/>
              <a:gd name="T48" fmla="*/ 474 w 496"/>
              <a:gd name="T49" fmla="*/ 800 h 1387"/>
              <a:gd name="T50" fmla="*/ 390 w 496"/>
              <a:gd name="T51" fmla="*/ 639 h 1387"/>
              <a:gd name="T52" fmla="*/ 404 w 496"/>
              <a:gd name="T53" fmla="*/ 434 h 1387"/>
              <a:gd name="T54" fmla="*/ 420 w 496"/>
              <a:gd name="T55" fmla="*/ 670 h 1387"/>
              <a:gd name="T56" fmla="*/ 437 w 496"/>
              <a:gd name="T57" fmla="*/ 702 h 1387"/>
              <a:gd name="T58" fmla="*/ 468 w 496"/>
              <a:gd name="T59" fmla="*/ 702 h 1387"/>
              <a:gd name="T60" fmla="*/ 476 w 496"/>
              <a:gd name="T61" fmla="*/ 651 h 1387"/>
              <a:gd name="T62" fmla="*/ 467 w 496"/>
              <a:gd name="T63" fmla="*/ 563 h 1387"/>
              <a:gd name="T64" fmla="*/ 443 w 496"/>
              <a:gd name="T65" fmla="*/ 406 h 1387"/>
              <a:gd name="T66" fmla="*/ 463 w 496"/>
              <a:gd name="T67" fmla="*/ 369 h 1387"/>
              <a:gd name="T68" fmla="*/ 409 w 496"/>
              <a:gd name="T69" fmla="*/ 252 h 1387"/>
              <a:gd name="T70" fmla="*/ 306 w 496"/>
              <a:gd name="T71" fmla="*/ 192 h 1387"/>
              <a:gd name="T72" fmla="*/ 320 w 496"/>
              <a:gd name="T73" fmla="*/ 141 h 1387"/>
              <a:gd name="T74" fmla="*/ 332 w 496"/>
              <a:gd name="T75" fmla="*/ 108 h 1387"/>
              <a:gd name="T76" fmla="*/ 328 w 496"/>
              <a:gd name="T77" fmla="*/ 69 h 1387"/>
              <a:gd name="T78" fmla="*/ 321 w 496"/>
              <a:gd name="T79" fmla="*/ 43 h 1387"/>
              <a:gd name="T80" fmla="*/ 296 w 496"/>
              <a:gd name="T81" fmla="*/ 9 h 1387"/>
              <a:gd name="T82" fmla="*/ 257 w 496"/>
              <a:gd name="T83" fmla="*/ 0 h 1387"/>
              <a:gd name="T84" fmla="*/ 215 w 496"/>
              <a:gd name="T85" fmla="*/ 1 h 1387"/>
              <a:gd name="T86" fmla="*/ 192 w 496"/>
              <a:gd name="T87" fmla="*/ 10 h 1387"/>
              <a:gd name="T88" fmla="*/ 170 w 496"/>
              <a:gd name="T89" fmla="*/ 30 h 1387"/>
              <a:gd name="T90" fmla="*/ 163 w 496"/>
              <a:gd name="T91" fmla="*/ 60 h 1387"/>
              <a:gd name="T92" fmla="*/ 159 w 496"/>
              <a:gd name="T93" fmla="*/ 83 h 1387"/>
              <a:gd name="T94" fmla="*/ 173 w 496"/>
              <a:gd name="T95" fmla="*/ 108 h 1387"/>
              <a:gd name="T96" fmla="*/ 80 w 496"/>
              <a:gd name="T97" fmla="*/ 527 h 1387"/>
              <a:gd name="T98" fmla="*/ 88 w 496"/>
              <a:gd name="T99" fmla="*/ 476 h 1387"/>
              <a:gd name="T100" fmla="*/ 124 w 496"/>
              <a:gd name="T101" fmla="*/ 429 h 1387"/>
              <a:gd name="T102" fmla="*/ 173 w 496"/>
              <a:gd name="T103" fmla="*/ 1267 h 1387"/>
              <a:gd name="T104" fmla="*/ 212 w 496"/>
              <a:gd name="T105" fmla="*/ 1311 h 1387"/>
              <a:gd name="T106" fmla="*/ 263 w 496"/>
              <a:gd name="T107" fmla="*/ 1321 h 1387"/>
              <a:gd name="T108" fmla="*/ 316 w 496"/>
              <a:gd name="T109" fmla="*/ 1295 h 1387"/>
              <a:gd name="T110" fmla="*/ 342 w 496"/>
              <a:gd name="T111" fmla="*/ 1242 h 1387"/>
              <a:gd name="T112" fmla="*/ 331 w 496"/>
              <a:gd name="T113" fmla="*/ 1191 h 1387"/>
              <a:gd name="T114" fmla="*/ 288 w 496"/>
              <a:gd name="T115" fmla="*/ 1152 h 1387"/>
              <a:gd name="T116" fmla="*/ 236 w 496"/>
              <a:gd name="T117" fmla="*/ 1146 h 1387"/>
              <a:gd name="T118" fmla="*/ 186 w 496"/>
              <a:gd name="T119" fmla="*/ 1176 h 1387"/>
              <a:gd name="T120" fmla="*/ 165 w 496"/>
              <a:gd name="T121" fmla="*/ 1233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6" h="1387">
                <a:moveTo>
                  <a:pt x="173" y="108"/>
                </a:moveTo>
                <a:lnTo>
                  <a:pt x="173" y="108"/>
                </a:lnTo>
                <a:lnTo>
                  <a:pt x="173" y="129"/>
                </a:lnTo>
                <a:lnTo>
                  <a:pt x="174" y="145"/>
                </a:lnTo>
                <a:lnTo>
                  <a:pt x="176" y="157"/>
                </a:lnTo>
                <a:lnTo>
                  <a:pt x="176" y="157"/>
                </a:lnTo>
                <a:lnTo>
                  <a:pt x="181" y="174"/>
                </a:lnTo>
                <a:lnTo>
                  <a:pt x="185" y="183"/>
                </a:lnTo>
                <a:lnTo>
                  <a:pt x="189" y="189"/>
                </a:lnTo>
                <a:lnTo>
                  <a:pt x="189" y="189"/>
                </a:lnTo>
                <a:lnTo>
                  <a:pt x="202" y="204"/>
                </a:lnTo>
                <a:lnTo>
                  <a:pt x="202" y="219"/>
                </a:lnTo>
                <a:lnTo>
                  <a:pt x="91" y="273"/>
                </a:lnTo>
                <a:lnTo>
                  <a:pt x="91" y="273"/>
                </a:lnTo>
                <a:lnTo>
                  <a:pt x="75" y="299"/>
                </a:lnTo>
                <a:lnTo>
                  <a:pt x="75" y="299"/>
                </a:lnTo>
                <a:lnTo>
                  <a:pt x="63" y="320"/>
                </a:lnTo>
                <a:lnTo>
                  <a:pt x="57" y="330"/>
                </a:lnTo>
                <a:lnTo>
                  <a:pt x="52" y="342"/>
                </a:lnTo>
                <a:lnTo>
                  <a:pt x="52" y="342"/>
                </a:lnTo>
                <a:lnTo>
                  <a:pt x="49" y="352"/>
                </a:lnTo>
                <a:lnTo>
                  <a:pt x="41" y="363"/>
                </a:lnTo>
                <a:lnTo>
                  <a:pt x="24" y="388"/>
                </a:lnTo>
                <a:lnTo>
                  <a:pt x="0" y="421"/>
                </a:lnTo>
                <a:lnTo>
                  <a:pt x="13" y="434"/>
                </a:lnTo>
                <a:lnTo>
                  <a:pt x="13" y="434"/>
                </a:lnTo>
                <a:lnTo>
                  <a:pt x="15" y="472"/>
                </a:lnTo>
                <a:lnTo>
                  <a:pt x="15" y="500"/>
                </a:lnTo>
                <a:lnTo>
                  <a:pt x="16" y="517"/>
                </a:lnTo>
                <a:lnTo>
                  <a:pt x="16" y="517"/>
                </a:lnTo>
                <a:lnTo>
                  <a:pt x="22" y="544"/>
                </a:lnTo>
                <a:lnTo>
                  <a:pt x="27" y="560"/>
                </a:lnTo>
                <a:lnTo>
                  <a:pt x="32" y="570"/>
                </a:lnTo>
                <a:lnTo>
                  <a:pt x="32" y="570"/>
                </a:lnTo>
                <a:lnTo>
                  <a:pt x="43" y="586"/>
                </a:lnTo>
                <a:lnTo>
                  <a:pt x="62" y="611"/>
                </a:lnTo>
                <a:lnTo>
                  <a:pt x="88" y="642"/>
                </a:lnTo>
                <a:lnTo>
                  <a:pt x="88" y="642"/>
                </a:lnTo>
                <a:lnTo>
                  <a:pt x="91" y="704"/>
                </a:lnTo>
                <a:lnTo>
                  <a:pt x="91" y="704"/>
                </a:lnTo>
                <a:lnTo>
                  <a:pt x="96" y="729"/>
                </a:lnTo>
                <a:lnTo>
                  <a:pt x="107" y="772"/>
                </a:lnTo>
                <a:lnTo>
                  <a:pt x="122" y="832"/>
                </a:lnTo>
                <a:lnTo>
                  <a:pt x="133" y="883"/>
                </a:lnTo>
                <a:lnTo>
                  <a:pt x="133" y="883"/>
                </a:lnTo>
                <a:lnTo>
                  <a:pt x="128" y="881"/>
                </a:lnTo>
                <a:lnTo>
                  <a:pt x="119" y="878"/>
                </a:lnTo>
                <a:lnTo>
                  <a:pt x="113" y="878"/>
                </a:lnTo>
                <a:lnTo>
                  <a:pt x="106" y="877"/>
                </a:lnTo>
                <a:lnTo>
                  <a:pt x="100" y="878"/>
                </a:lnTo>
                <a:lnTo>
                  <a:pt x="94" y="881"/>
                </a:lnTo>
                <a:lnTo>
                  <a:pt x="94" y="881"/>
                </a:lnTo>
                <a:lnTo>
                  <a:pt x="91" y="882"/>
                </a:lnTo>
                <a:lnTo>
                  <a:pt x="89" y="884"/>
                </a:lnTo>
                <a:lnTo>
                  <a:pt x="86" y="892"/>
                </a:lnTo>
                <a:lnTo>
                  <a:pt x="85" y="899"/>
                </a:lnTo>
                <a:lnTo>
                  <a:pt x="86" y="909"/>
                </a:lnTo>
                <a:lnTo>
                  <a:pt x="88" y="927"/>
                </a:lnTo>
                <a:lnTo>
                  <a:pt x="90" y="943"/>
                </a:lnTo>
                <a:lnTo>
                  <a:pt x="90" y="943"/>
                </a:lnTo>
                <a:lnTo>
                  <a:pt x="89" y="969"/>
                </a:lnTo>
                <a:lnTo>
                  <a:pt x="88" y="984"/>
                </a:lnTo>
                <a:lnTo>
                  <a:pt x="88" y="984"/>
                </a:lnTo>
                <a:lnTo>
                  <a:pt x="85" y="995"/>
                </a:lnTo>
                <a:lnTo>
                  <a:pt x="80" y="1019"/>
                </a:lnTo>
                <a:lnTo>
                  <a:pt x="79" y="1034"/>
                </a:lnTo>
                <a:lnTo>
                  <a:pt x="79" y="1046"/>
                </a:lnTo>
                <a:lnTo>
                  <a:pt x="80" y="1052"/>
                </a:lnTo>
                <a:lnTo>
                  <a:pt x="81" y="1056"/>
                </a:lnTo>
                <a:lnTo>
                  <a:pt x="84" y="1059"/>
                </a:lnTo>
                <a:lnTo>
                  <a:pt x="88" y="1062"/>
                </a:lnTo>
                <a:lnTo>
                  <a:pt x="88" y="1062"/>
                </a:lnTo>
                <a:lnTo>
                  <a:pt x="91" y="1063"/>
                </a:lnTo>
                <a:lnTo>
                  <a:pt x="96" y="1062"/>
                </a:lnTo>
                <a:lnTo>
                  <a:pt x="100" y="1059"/>
                </a:lnTo>
                <a:lnTo>
                  <a:pt x="103" y="1057"/>
                </a:lnTo>
                <a:lnTo>
                  <a:pt x="112" y="1048"/>
                </a:lnTo>
                <a:lnTo>
                  <a:pt x="119" y="1039"/>
                </a:lnTo>
                <a:lnTo>
                  <a:pt x="126" y="1028"/>
                </a:lnTo>
                <a:lnTo>
                  <a:pt x="131" y="1018"/>
                </a:lnTo>
                <a:lnTo>
                  <a:pt x="136" y="1008"/>
                </a:lnTo>
                <a:lnTo>
                  <a:pt x="136" y="1008"/>
                </a:lnTo>
                <a:lnTo>
                  <a:pt x="152" y="1012"/>
                </a:lnTo>
                <a:lnTo>
                  <a:pt x="168" y="1016"/>
                </a:lnTo>
                <a:lnTo>
                  <a:pt x="189" y="1017"/>
                </a:lnTo>
                <a:lnTo>
                  <a:pt x="189" y="1017"/>
                </a:lnTo>
                <a:lnTo>
                  <a:pt x="207" y="1016"/>
                </a:lnTo>
                <a:lnTo>
                  <a:pt x="221" y="1016"/>
                </a:lnTo>
                <a:lnTo>
                  <a:pt x="226" y="1014"/>
                </a:lnTo>
                <a:lnTo>
                  <a:pt x="231" y="1012"/>
                </a:lnTo>
                <a:lnTo>
                  <a:pt x="235" y="1010"/>
                </a:lnTo>
                <a:lnTo>
                  <a:pt x="238" y="1006"/>
                </a:lnTo>
                <a:lnTo>
                  <a:pt x="238" y="1006"/>
                </a:lnTo>
                <a:lnTo>
                  <a:pt x="242" y="1000"/>
                </a:lnTo>
                <a:lnTo>
                  <a:pt x="244" y="991"/>
                </a:lnTo>
                <a:lnTo>
                  <a:pt x="252" y="966"/>
                </a:lnTo>
                <a:lnTo>
                  <a:pt x="258" y="934"/>
                </a:lnTo>
                <a:lnTo>
                  <a:pt x="298" y="935"/>
                </a:lnTo>
                <a:lnTo>
                  <a:pt x="336" y="894"/>
                </a:lnTo>
                <a:lnTo>
                  <a:pt x="366" y="894"/>
                </a:lnTo>
                <a:lnTo>
                  <a:pt x="406" y="968"/>
                </a:lnTo>
                <a:lnTo>
                  <a:pt x="406" y="968"/>
                </a:lnTo>
                <a:lnTo>
                  <a:pt x="409" y="1079"/>
                </a:lnTo>
                <a:lnTo>
                  <a:pt x="409" y="1079"/>
                </a:lnTo>
                <a:lnTo>
                  <a:pt x="407" y="1090"/>
                </a:lnTo>
                <a:lnTo>
                  <a:pt x="404" y="1109"/>
                </a:lnTo>
                <a:lnTo>
                  <a:pt x="395" y="1162"/>
                </a:lnTo>
                <a:lnTo>
                  <a:pt x="382" y="1235"/>
                </a:lnTo>
                <a:lnTo>
                  <a:pt x="382" y="1235"/>
                </a:lnTo>
                <a:lnTo>
                  <a:pt x="381" y="1232"/>
                </a:lnTo>
                <a:lnTo>
                  <a:pt x="378" y="1230"/>
                </a:lnTo>
                <a:lnTo>
                  <a:pt x="376" y="1228"/>
                </a:lnTo>
                <a:lnTo>
                  <a:pt x="373" y="1228"/>
                </a:lnTo>
                <a:lnTo>
                  <a:pt x="371" y="1231"/>
                </a:lnTo>
                <a:lnTo>
                  <a:pt x="367" y="1235"/>
                </a:lnTo>
                <a:lnTo>
                  <a:pt x="367" y="1235"/>
                </a:lnTo>
                <a:lnTo>
                  <a:pt x="366" y="1239"/>
                </a:lnTo>
                <a:lnTo>
                  <a:pt x="365" y="1245"/>
                </a:lnTo>
                <a:lnTo>
                  <a:pt x="365" y="1260"/>
                </a:lnTo>
                <a:lnTo>
                  <a:pt x="367" y="1284"/>
                </a:lnTo>
                <a:lnTo>
                  <a:pt x="367" y="1284"/>
                </a:lnTo>
                <a:lnTo>
                  <a:pt x="367" y="1303"/>
                </a:lnTo>
                <a:lnTo>
                  <a:pt x="369" y="1308"/>
                </a:lnTo>
                <a:lnTo>
                  <a:pt x="370" y="1311"/>
                </a:lnTo>
                <a:lnTo>
                  <a:pt x="371" y="1315"/>
                </a:lnTo>
                <a:lnTo>
                  <a:pt x="375" y="1317"/>
                </a:lnTo>
                <a:lnTo>
                  <a:pt x="375" y="1317"/>
                </a:lnTo>
                <a:lnTo>
                  <a:pt x="394" y="1332"/>
                </a:lnTo>
                <a:lnTo>
                  <a:pt x="428" y="1357"/>
                </a:lnTo>
                <a:lnTo>
                  <a:pt x="448" y="1370"/>
                </a:lnTo>
                <a:lnTo>
                  <a:pt x="463" y="1380"/>
                </a:lnTo>
                <a:lnTo>
                  <a:pt x="471" y="1384"/>
                </a:lnTo>
                <a:lnTo>
                  <a:pt x="478" y="1385"/>
                </a:lnTo>
                <a:lnTo>
                  <a:pt x="483" y="1387"/>
                </a:lnTo>
                <a:lnTo>
                  <a:pt x="486" y="1385"/>
                </a:lnTo>
                <a:lnTo>
                  <a:pt x="486" y="1385"/>
                </a:lnTo>
                <a:lnTo>
                  <a:pt x="489" y="1383"/>
                </a:lnTo>
                <a:lnTo>
                  <a:pt x="490" y="1380"/>
                </a:lnTo>
                <a:lnTo>
                  <a:pt x="493" y="1373"/>
                </a:lnTo>
                <a:lnTo>
                  <a:pt x="494" y="1365"/>
                </a:lnTo>
                <a:lnTo>
                  <a:pt x="494" y="1356"/>
                </a:lnTo>
                <a:lnTo>
                  <a:pt x="493" y="1339"/>
                </a:lnTo>
                <a:lnTo>
                  <a:pt x="490" y="1329"/>
                </a:lnTo>
                <a:lnTo>
                  <a:pt x="490" y="1329"/>
                </a:lnTo>
                <a:lnTo>
                  <a:pt x="479" y="1305"/>
                </a:lnTo>
                <a:lnTo>
                  <a:pt x="465" y="1276"/>
                </a:lnTo>
                <a:lnTo>
                  <a:pt x="465" y="1276"/>
                </a:lnTo>
                <a:lnTo>
                  <a:pt x="460" y="1267"/>
                </a:lnTo>
                <a:lnTo>
                  <a:pt x="456" y="1256"/>
                </a:lnTo>
                <a:lnTo>
                  <a:pt x="450" y="1239"/>
                </a:lnTo>
                <a:lnTo>
                  <a:pt x="450" y="1239"/>
                </a:lnTo>
                <a:lnTo>
                  <a:pt x="450" y="1238"/>
                </a:lnTo>
                <a:lnTo>
                  <a:pt x="449" y="1238"/>
                </a:lnTo>
                <a:lnTo>
                  <a:pt x="449" y="1238"/>
                </a:lnTo>
                <a:lnTo>
                  <a:pt x="448" y="1238"/>
                </a:lnTo>
                <a:lnTo>
                  <a:pt x="450" y="1214"/>
                </a:lnTo>
                <a:lnTo>
                  <a:pt x="450" y="1214"/>
                </a:lnTo>
                <a:lnTo>
                  <a:pt x="454" y="1196"/>
                </a:lnTo>
                <a:lnTo>
                  <a:pt x="460" y="1169"/>
                </a:lnTo>
                <a:lnTo>
                  <a:pt x="476" y="1102"/>
                </a:lnTo>
                <a:lnTo>
                  <a:pt x="491" y="1040"/>
                </a:lnTo>
                <a:lnTo>
                  <a:pt x="495" y="1018"/>
                </a:lnTo>
                <a:lnTo>
                  <a:pt x="496" y="1011"/>
                </a:lnTo>
                <a:lnTo>
                  <a:pt x="496" y="1006"/>
                </a:lnTo>
                <a:lnTo>
                  <a:pt x="496" y="1006"/>
                </a:lnTo>
                <a:lnTo>
                  <a:pt x="495" y="1000"/>
                </a:lnTo>
                <a:lnTo>
                  <a:pt x="495" y="993"/>
                </a:lnTo>
                <a:lnTo>
                  <a:pt x="495" y="977"/>
                </a:lnTo>
                <a:lnTo>
                  <a:pt x="496" y="961"/>
                </a:lnTo>
                <a:lnTo>
                  <a:pt x="496" y="949"/>
                </a:lnTo>
                <a:lnTo>
                  <a:pt x="496" y="949"/>
                </a:lnTo>
                <a:lnTo>
                  <a:pt x="489" y="923"/>
                </a:lnTo>
                <a:lnTo>
                  <a:pt x="476" y="878"/>
                </a:lnTo>
                <a:lnTo>
                  <a:pt x="456" y="816"/>
                </a:lnTo>
                <a:lnTo>
                  <a:pt x="474" y="800"/>
                </a:lnTo>
                <a:lnTo>
                  <a:pt x="452" y="764"/>
                </a:lnTo>
                <a:lnTo>
                  <a:pt x="381" y="662"/>
                </a:lnTo>
                <a:lnTo>
                  <a:pt x="381" y="662"/>
                </a:lnTo>
                <a:lnTo>
                  <a:pt x="382" y="659"/>
                </a:lnTo>
                <a:lnTo>
                  <a:pt x="387" y="652"/>
                </a:lnTo>
                <a:lnTo>
                  <a:pt x="390" y="643"/>
                </a:lnTo>
                <a:lnTo>
                  <a:pt x="390" y="639"/>
                </a:lnTo>
                <a:lnTo>
                  <a:pt x="390" y="635"/>
                </a:lnTo>
                <a:lnTo>
                  <a:pt x="390" y="635"/>
                </a:lnTo>
                <a:lnTo>
                  <a:pt x="381" y="615"/>
                </a:lnTo>
                <a:lnTo>
                  <a:pt x="375" y="605"/>
                </a:lnTo>
                <a:lnTo>
                  <a:pt x="356" y="579"/>
                </a:lnTo>
                <a:lnTo>
                  <a:pt x="387" y="428"/>
                </a:lnTo>
                <a:lnTo>
                  <a:pt x="404" y="434"/>
                </a:lnTo>
                <a:lnTo>
                  <a:pt x="432" y="561"/>
                </a:lnTo>
                <a:lnTo>
                  <a:pt x="432" y="648"/>
                </a:lnTo>
                <a:lnTo>
                  <a:pt x="432" y="648"/>
                </a:lnTo>
                <a:lnTo>
                  <a:pt x="424" y="657"/>
                </a:lnTo>
                <a:lnTo>
                  <a:pt x="421" y="664"/>
                </a:lnTo>
                <a:lnTo>
                  <a:pt x="420" y="668"/>
                </a:lnTo>
                <a:lnTo>
                  <a:pt x="420" y="670"/>
                </a:lnTo>
                <a:lnTo>
                  <a:pt x="420" y="670"/>
                </a:lnTo>
                <a:lnTo>
                  <a:pt x="428" y="691"/>
                </a:lnTo>
                <a:lnTo>
                  <a:pt x="428" y="691"/>
                </a:lnTo>
                <a:lnTo>
                  <a:pt x="432" y="695"/>
                </a:lnTo>
                <a:lnTo>
                  <a:pt x="435" y="698"/>
                </a:lnTo>
                <a:lnTo>
                  <a:pt x="437" y="702"/>
                </a:lnTo>
                <a:lnTo>
                  <a:pt x="437" y="702"/>
                </a:lnTo>
                <a:lnTo>
                  <a:pt x="439" y="704"/>
                </a:lnTo>
                <a:lnTo>
                  <a:pt x="441" y="705"/>
                </a:lnTo>
                <a:lnTo>
                  <a:pt x="448" y="708"/>
                </a:lnTo>
                <a:lnTo>
                  <a:pt x="456" y="708"/>
                </a:lnTo>
                <a:lnTo>
                  <a:pt x="462" y="707"/>
                </a:lnTo>
                <a:lnTo>
                  <a:pt x="462" y="707"/>
                </a:lnTo>
                <a:lnTo>
                  <a:pt x="468" y="702"/>
                </a:lnTo>
                <a:lnTo>
                  <a:pt x="476" y="696"/>
                </a:lnTo>
                <a:lnTo>
                  <a:pt x="480" y="688"/>
                </a:lnTo>
                <a:lnTo>
                  <a:pt x="482" y="685"/>
                </a:lnTo>
                <a:lnTo>
                  <a:pt x="482" y="682"/>
                </a:lnTo>
                <a:lnTo>
                  <a:pt x="482" y="682"/>
                </a:lnTo>
                <a:lnTo>
                  <a:pt x="479" y="667"/>
                </a:lnTo>
                <a:lnTo>
                  <a:pt x="476" y="651"/>
                </a:lnTo>
                <a:lnTo>
                  <a:pt x="476" y="651"/>
                </a:lnTo>
                <a:lnTo>
                  <a:pt x="472" y="637"/>
                </a:lnTo>
                <a:lnTo>
                  <a:pt x="472" y="637"/>
                </a:lnTo>
                <a:lnTo>
                  <a:pt x="471" y="626"/>
                </a:lnTo>
                <a:lnTo>
                  <a:pt x="469" y="606"/>
                </a:lnTo>
                <a:lnTo>
                  <a:pt x="468" y="581"/>
                </a:lnTo>
                <a:lnTo>
                  <a:pt x="467" y="563"/>
                </a:lnTo>
                <a:lnTo>
                  <a:pt x="467" y="563"/>
                </a:lnTo>
                <a:lnTo>
                  <a:pt x="466" y="551"/>
                </a:lnTo>
                <a:lnTo>
                  <a:pt x="466" y="544"/>
                </a:lnTo>
                <a:lnTo>
                  <a:pt x="465" y="528"/>
                </a:lnTo>
                <a:lnTo>
                  <a:pt x="465" y="528"/>
                </a:lnTo>
                <a:lnTo>
                  <a:pt x="452" y="461"/>
                </a:lnTo>
                <a:lnTo>
                  <a:pt x="443" y="406"/>
                </a:lnTo>
                <a:lnTo>
                  <a:pt x="443" y="406"/>
                </a:lnTo>
                <a:lnTo>
                  <a:pt x="457" y="393"/>
                </a:lnTo>
                <a:lnTo>
                  <a:pt x="466" y="384"/>
                </a:lnTo>
                <a:lnTo>
                  <a:pt x="468" y="381"/>
                </a:lnTo>
                <a:lnTo>
                  <a:pt x="469" y="378"/>
                </a:lnTo>
                <a:lnTo>
                  <a:pt x="469" y="378"/>
                </a:lnTo>
                <a:lnTo>
                  <a:pt x="463" y="369"/>
                </a:lnTo>
                <a:lnTo>
                  <a:pt x="459" y="359"/>
                </a:lnTo>
                <a:lnTo>
                  <a:pt x="459" y="359"/>
                </a:lnTo>
                <a:lnTo>
                  <a:pt x="440" y="316"/>
                </a:lnTo>
                <a:lnTo>
                  <a:pt x="418" y="269"/>
                </a:lnTo>
                <a:lnTo>
                  <a:pt x="418" y="269"/>
                </a:lnTo>
                <a:lnTo>
                  <a:pt x="412" y="257"/>
                </a:lnTo>
                <a:lnTo>
                  <a:pt x="409" y="252"/>
                </a:lnTo>
                <a:lnTo>
                  <a:pt x="404" y="248"/>
                </a:lnTo>
                <a:lnTo>
                  <a:pt x="404" y="248"/>
                </a:lnTo>
                <a:lnTo>
                  <a:pt x="382" y="235"/>
                </a:lnTo>
                <a:lnTo>
                  <a:pt x="351" y="223"/>
                </a:lnTo>
                <a:lnTo>
                  <a:pt x="315" y="217"/>
                </a:lnTo>
                <a:lnTo>
                  <a:pt x="315" y="217"/>
                </a:lnTo>
                <a:lnTo>
                  <a:pt x="306" y="192"/>
                </a:lnTo>
                <a:lnTo>
                  <a:pt x="306" y="192"/>
                </a:lnTo>
                <a:lnTo>
                  <a:pt x="303" y="174"/>
                </a:lnTo>
                <a:lnTo>
                  <a:pt x="302" y="159"/>
                </a:lnTo>
                <a:lnTo>
                  <a:pt x="306" y="150"/>
                </a:lnTo>
                <a:lnTo>
                  <a:pt x="306" y="150"/>
                </a:lnTo>
                <a:lnTo>
                  <a:pt x="314" y="145"/>
                </a:lnTo>
                <a:lnTo>
                  <a:pt x="320" y="141"/>
                </a:lnTo>
                <a:lnTo>
                  <a:pt x="325" y="136"/>
                </a:lnTo>
                <a:lnTo>
                  <a:pt x="325" y="136"/>
                </a:lnTo>
                <a:lnTo>
                  <a:pt x="327" y="134"/>
                </a:lnTo>
                <a:lnTo>
                  <a:pt x="330" y="129"/>
                </a:lnTo>
                <a:lnTo>
                  <a:pt x="332" y="119"/>
                </a:lnTo>
                <a:lnTo>
                  <a:pt x="333" y="112"/>
                </a:lnTo>
                <a:lnTo>
                  <a:pt x="332" y="108"/>
                </a:lnTo>
                <a:lnTo>
                  <a:pt x="331" y="107"/>
                </a:lnTo>
                <a:lnTo>
                  <a:pt x="331" y="107"/>
                </a:lnTo>
                <a:lnTo>
                  <a:pt x="328" y="106"/>
                </a:lnTo>
                <a:lnTo>
                  <a:pt x="327" y="103"/>
                </a:lnTo>
                <a:lnTo>
                  <a:pt x="326" y="100"/>
                </a:lnTo>
                <a:lnTo>
                  <a:pt x="328" y="69"/>
                </a:lnTo>
                <a:lnTo>
                  <a:pt x="328" y="69"/>
                </a:lnTo>
                <a:lnTo>
                  <a:pt x="330" y="69"/>
                </a:lnTo>
                <a:lnTo>
                  <a:pt x="331" y="66"/>
                </a:lnTo>
                <a:lnTo>
                  <a:pt x="331" y="60"/>
                </a:lnTo>
                <a:lnTo>
                  <a:pt x="328" y="56"/>
                </a:lnTo>
                <a:lnTo>
                  <a:pt x="326" y="52"/>
                </a:lnTo>
                <a:lnTo>
                  <a:pt x="326" y="52"/>
                </a:lnTo>
                <a:lnTo>
                  <a:pt x="321" y="43"/>
                </a:lnTo>
                <a:lnTo>
                  <a:pt x="317" y="34"/>
                </a:lnTo>
                <a:lnTo>
                  <a:pt x="315" y="28"/>
                </a:lnTo>
                <a:lnTo>
                  <a:pt x="315" y="24"/>
                </a:lnTo>
                <a:lnTo>
                  <a:pt x="315" y="24"/>
                </a:lnTo>
                <a:lnTo>
                  <a:pt x="313" y="21"/>
                </a:lnTo>
                <a:lnTo>
                  <a:pt x="306" y="15"/>
                </a:lnTo>
                <a:lnTo>
                  <a:pt x="296" y="9"/>
                </a:lnTo>
                <a:lnTo>
                  <a:pt x="296" y="9"/>
                </a:lnTo>
                <a:lnTo>
                  <a:pt x="289" y="4"/>
                </a:lnTo>
                <a:lnTo>
                  <a:pt x="286" y="3"/>
                </a:lnTo>
                <a:lnTo>
                  <a:pt x="281" y="1"/>
                </a:lnTo>
                <a:lnTo>
                  <a:pt x="281" y="1"/>
                </a:lnTo>
                <a:lnTo>
                  <a:pt x="266" y="0"/>
                </a:lnTo>
                <a:lnTo>
                  <a:pt x="257" y="0"/>
                </a:lnTo>
                <a:lnTo>
                  <a:pt x="257" y="0"/>
                </a:lnTo>
                <a:lnTo>
                  <a:pt x="253" y="1"/>
                </a:lnTo>
                <a:lnTo>
                  <a:pt x="247" y="3"/>
                </a:lnTo>
                <a:lnTo>
                  <a:pt x="247" y="3"/>
                </a:lnTo>
                <a:lnTo>
                  <a:pt x="215" y="3"/>
                </a:lnTo>
                <a:lnTo>
                  <a:pt x="215" y="3"/>
                </a:lnTo>
                <a:lnTo>
                  <a:pt x="215" y="1"/>
                </a:lnTo>
                <a:lnTo>
                  <a:pt x="214" y="1"/>
                </a:lnTo>
                <a:lnTo>
                  <a:pt x="210" y="3"/>
                </a:lnTo>
                <a:lnTo>
                  <a:pt x="210" y="3"/>
                </a:lnTo>
                <a:lnTo>
                  <a:pt x="206" y="4"/>
                </a:lnTo>
                <a:lnTo>
                  <a:pt x="202" y="4"/>
                </a:lnTo>
                <a:lnTo>
                  <a:pt x="198" y="6"/>
                </a:lnTo>
                <a:lnTo>
                  <a:pt x="192" y="10"/>
                </a:lnTo>
                <a:lnTo>
                  <a:pt x="192" y="10"/>
                </a:lnTo>
                <a:lnTo>
                  <a:pt x="185" y="15"/>
                </a:lnTo>
                <a:lnTo>
                  <a:pt x="180" y="17"/>
                </a:lnTo>
                <a:lnTo>
                  <a:pt x="176" y="20"/>
                </a:lnTo>
                <a:lnTo>
                  <a:pt x="173" y="24"/>
                </a:lnTo>
                <a:lnTo>
                  <a:pt x="173" y="24"/>
                </a:lnTo>
                <a:lnTo>
                  <a:pt x="170" y="30"/>
                </a:lnTo>
                <a:lnTo>
                  <a:pt x="169" y="37"/>
                </a:lnTo>
                <a:lnTo>
                  <a:pt x="169" y="41"/>
                </a:lnTo>
                <a:lnTo>
                  <a:pt x="168" y="45"/>
                </a:lnTo>
                <a:lnTo>
                  <a:pt x="168" y="45"/>
                </a:lnTo>
                <a:lnTo>
                  <a:pt x="165" y="54"/>
                </a:lnTo>
                <a:lnTo>
                  <a:pt x="163" y="60"/>
                </a:lnTo>
                <a:lnTo>
                  <a:pt x="163" y="60"/>
                </a:lnTo>
                <a:lnTo>
                  <a:pt x="163" y="61"/>
                </a:lnTo>
                <a:lnTo>
                  <a:pt x="162" y="61"/>
                </a:lnTo>
                <a:lnTo>
                  <a:pt x="159" y="60"/>
                </a:lnTo>
                <a:lnTo>
                  <a:pt x="157" y="57"/>
                </a:lnTo>
                <a:lnTo>
                  <a:pt x="159" y="68"/>
                </a:lnTo>
                <a:lnTo>
                  <a:pt x="150" y="69"/>
                </a:lnTo>
                <a:lnTo>
                  <a:pt x="159" y="83"/>
                </a:lnTo>
                <a:lnTo>
                  <a:pt x="159" y="83"/>
                </a:lnTo>
                <a:lnTo>
                  <a:pt x="159" y="90"/>
                </a:lnTo>
                <a:lnTo>
                  <a:pt x="159" y="90"/>
                </a:lnTo>
                <a:lnTo>
                  <a:pt x="161" y="94"/>
                </a:lnTo>
                <a:lnTo>
                  <a:pt x="165" y="100"/>
                </a:lnTo>
                <a:lnTo>
                  <a:pt x="173" y="108"/>
                </a:lnTo>
                <a:lnTo>
                  <a:pt x="173" y="108"/>
                </a:lnTo>
                <a:close/>
                <a:moveTo>
                  <a:pt x="124" y="429"/>
                </a:moveTo>
                <a:lnTo>
                  <a:pt x="130" y="524"/>
                </a:lnTo>
                <a:lnTo>
                  <a:pt x="107" y="591"/>
                </a:lnTo>
                <a:lnTo>
                  <a:pt x="107" y="591"/>
                </a:lnTo>
                <a:lnTo>
                  <a:pt x="85" y="533"/>
                </a:lnTo>
                <a:lnTo>
                  <a:pt x="85" y="533"/>
                </a:lnTo>
                <a:lnTo>
                  <a:pt x="80" y="527"/>
                </a:lnTo>
                <a:lnTo>
                  <a:pt x="78" y="522"/>
                </a:lnTo>
                <a:lnTo>
                  <a:pt x="78" y="517"/>
                </a:lnTo>
                <a:lnTo>
                  <a:pt x="78" y="517"/>
                </a:lnTo>
                <a:lnTo>
                  <a:pt x="79" y="507"/>
                </a:lnTo>
                <a:lnTo>
                  <a:pt x="83" y="493"/>
                </a:lnTo>
                <a:lnTo>
                  <a:pt x="88" y="476"/>
                </a:lnTo>
                <a:lnTo>
                  <a:pt x="88" y="476"/>
                </a:lnTo>
                <a:lnTo>
                  <a:pt x="92" y="477"/>
                </a:lnTo>
                <a:lnTo>
                  <a:pt x="99" y="478"/>
                </a:lnTo>
                <a:lnTo>
                  <a:pt x="99" y="478"/>
                </a:lnTo>
                <a:lnTo>
                  <a:pt x="100" y="476"/>
                </a:lnTo>
                <a:lnTo>
                  <a:pt x="103" y="471"/>
                </a:lnTo>
                <a:lnTo>
                  <a:pt x="112" y="454"/>
                </a:lnTo>
                <a:lnTo>
                  <a:pt x="124" y="429"/>
                </a:lnTo>
                <a:lnTo>
                  <a:pt x="124" y="429"/>
                </a:lnTo>
                <a:close/>
                <a:moveTo>
                  <a:pt x="165" y="1233"/>
                </a:moveTo>
                <a:lnTo>
                  <a:pt x="165" y="1233"/>
                </a:lnTo>
                <a:lnTo>
                  <a:pt x="167" y="1242"/>
                </a:lnTo>
                <a:lnTo>
                  <a:pt x="168" y="1250"/>
                </a:lnTo>
                <a:lnTo>
                  <a:pt x="170" y="1259"/>
                </a:lnTo>
                <a:lnTo>
                  <a:pt x="173" y="1267"/>
                </a:lnTo>
                <a:lnTo>
                  <a:pt x="176" y="1275"/>
                </a:lnTo>
                <a:lnTo>
                  <a:pt x="181" y="1282"/>
                </a:lnTo>
                <a:lnTo>
                  <a:pt x="186" y="1289"/>
                </a:lnTo>
                <a:lnTo>
                  <a:pt x="192" y="1295"/>
                </a:lnTo>
                <a:lnTo>
                  <a:pt x="198" y="1301"/>
                </a:lnTo>
                <a:lnTo>
                  <a:pt x="204" y="1306"/>
                </a:lnTo>
                <a:lnTo>
                  <a:pt x="212" y="1311"/>
                </a:lnTo>
                <a:lnTo>
                  <a:pt x="220" y="1315"/>
                </a:lnTo>
                <a:lnTo>
                  <a:pt x="227" y="1317"/>
                </a:lnTo>
                <a:lnTo>
                  <a:pt x="236" y="1320"/>
                </a:lnTo>
                <a:lnTo>
                  <a:pt x="244" y="1321"/>
                </a:lnTo>
                <a:lnTo>
                  <a:pt x="254" y="1322"/>
                </a:lnTo>
                <a:lnTo>
                  <a:pt x="254" y="1322"/>
                </a:lnTo>
                <a:lnTo>
                  <a:pt x="263" y="1321"/>
                </a:lnTo>
                <a:lnTo>
                  <a:pt x="271" y="1320"/>
                </a:lnTo>
                <a:lnTo>
                  <a:pt x="280" y="1317"/>
                </a:lnTo>
                <a:lnTo>
                  <a:pt x="288" y="1315"/>
                </a:lnTo>
                <a:lnTo>
                  <a:pt x="296" y="1311"/>
                </a:lnTo>
                <a:lnTo>
                  <a:pt x="303" y="1306"/>
                </a:lnTo>
                <a:lnTo>
                  <a:pt x="310" y="1301"/>
                </a:lnTo>
                <a:lnTo>
                  <a:pt x="316" y="1295"/>
                </a:lnTo>
                <a:lnTo>
                  <a:pt x="322" y="1289"/>
                </a:lnTo>
                <a:lnTo>
                  <a:pt x="327" y="1282"/>
                </a:lnTo>
                <a:lnTo>
                  <a:pt x="331" y="1275"/>
                </a:lnTo>
                <a:lnTo>
                  <a:pt x="336" y="1267"/>
                </a:lnTo>
                <a:lnTo>
                  <a:pt x="338" y="1259"/>
                </a:lnTo>
                <a:lnTo>
                  <a:pt x="341" y="1250"/>
                </a:lnTo>
                <a:lnTo>
                  <a:pt x="342" y="1242"/>
                </a:lnTo>
                <a:lnTo>
                  <a:pt x="342" y="1233"/>
                </a:lnTo>
                <a:lnTo>
                  <a:pt x="342" y="1233"/>
                </a:lnTo>
                <a:lnTo>
                  <a:pt x="342" y="1224"/>
                </a:lnTo>
                <a:lnTo>
                  <a:pt x="341" y="1215"/>
                </a:lnTo>
                <a:lnTo>
                  <a:pt x="338" y="1207"/>
                </a:lnTo>
                <a:lnTo>
                  <a:pt x="336" y="1198"/>
                </a:lnTo>
                <a:lnTo>
                  <a:pt x="331" y="1191"/>
                </a:lnTo>
                <a:lnTo>
                  <a:pt x="327" y="1183"/>
                </a:lnTo>
                <a:lnTo>
                  <a:pt x="322" y="1176"/>
                </a:lnTo>
                <a:lnTo>
                  <a:pt x="316" y="1170"/>
                </a:lnTo>
                <a:lnTo>
                  <a:pt x="310" y="1164"/>
                </a:lnTo>
                <a:lnTo>
                  <a:pt x="303" y="1159"/>
                </a:lnTo>
                <a:lnTo>
                  <a:pt x="296" y="1155"/>
                </a:lnTo>
                <a:lnTo>
                  <a:pt x="288" y="1152"/>
                </a:lnTo>
                <a:lnTo>
                  <a:pt x="280" y="1148"/>
                </a:lnTo>
                <a:lnTo>
                  <a:pt x="271" y="1146"/>
                </a:lnTo>
                <a:lnTo>
                  <a:pt x="263" y="1145"/>
                </a:lnTo>
                <a:lnTo>
                  <a:pt x="254" y="1145"/>
                </a:lnTo>
                <a:lnTo>
                  <a:pt x="254" y="1145"/>
                </a:lnTo>
                <a:lnTo>
                  <a:pt x="244" y="1145"/>
                </a:lnTo>
                <a:lnTo>
                  <a:pt x="236" y="1146"/>
                </a:lnTo>
                <a:lnTo>
                  <a:pt x="227" y="1148"/>
                </a:lnTo>
                <a:lnTo>
                  <a:pt x="220" y="1152"/>
                </a:lnTo>
                <a:lnTo>
                  <a:pt x="212" y="1155"/>
                </a:lnTo>
                <a:lnTo>
                  <a:pt x="204" y="1159"/>
                </a:lnTo>
                <a:lnTo>
                  <a:pt x="198" y="1164"/>
                </a:lnTo>
                <a:lnTo>
                  <a:pt x="192" y="1170"/>
                </a:lnTo>
                <a:lnTo>
                  <a:pt x="186" y="1176"/>
                </a:lnTo>
                <a:lnTo>
                  <a:pt x="181" y="1183"/>
                </a:lnTo>
                <a:lnTo>
                  <a:pt x="176" y="1191"/>
                </a:lnTo>
                <a:lnTo>
                  <a:pt x="173" y="1198"/>
                </a:lnTo>
                <a:lnTo>
                  <a:pt x="170" y="1207"/>
                </a:lnTo>
                <a:lnTo>
                  <a:pt x="168" y="1215"/>
                </a:lnTo>
                <a:lnTo>
                  <a:pt x="167" y="1224"/>
                </a:lnTo>
                <a:lnTo>
                  <a:pt x="165" y="1233"/>
                </a:lnTo>
                <a:lnTo>
                  <a:pt x="165" y="12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20">
            <a:extLst>
              <a:ext uri="{FF2B5EF4-FFF2-40B4-BE49-F238E27FC236}">
                <a16:creationId xmlns:a16="http://schemas.microsoft.com/office/drawing/2014/main" id="{FE3C4313-3A38-438F-B576-43D1EF94EBE8}"/>
              </a:ext>
            </a:extLst>
          </p:cNvPr>
          <p:cNvSpPr>
            <a:spLocks noEditPoints="1"/>
          </p:cNvSpPr>
          <p:nvPr/>
        </p:nvSpPr>
        <p:spPr bwMode="auto">
          <a:xfrm>
            <a:off x="587500" y="4629904"/>
            <a:ext cx="1349201" cy="1701522"/>
          </a:xfrm>
          <a:custGeom>
            <a:avLst/>
            <a:gdLst>
              <a:gd name="T0" fmla="*/ 503 w 988"/>
              <a:gd name="T1" fmla="*/ 483 h 1246"/>
              <a:gd name="T2" fmla="*/ 467 w 988"/>
              <a:gd name="T3" fmla="*/ 545 h 1246"/>
              <a:gd name="T4" fmla="*/ 489 w 988"/>
              <a:gd name="T5" fmla="*/ 605 h 1246"/>
              <a:gd name="T6" fmla="*/ 462 w 988"/>
              <a:gd name="T7" fmla="*/ 621 h 1246"/>
              <a:gd name="T8" fmla="*/ 439 w 988"/>
              <a:gd name="T9" fmla="*/ 624 h 1246"/>
              <a:gd name="T10" fmla="*/ 442 w 988"/>
              <a:gd name="T11" fmla="*/ 650 h 1246"/>
              <a:gd name="T12" fmla="*/ 482 w 988"/>
              <a:gd name="T13" fmla="*/ 651 h 1246"/>
              <a:gd name="T14" fmla="*/ 416 w 988"/>
              <a:gd name="T15" fmla="*/ 861 h 1246"/>
              <a:gd name="T16" fmla="*/ 458 w 988"/>
              <a:gd name="T17" fmla="*/ 1061 h 1246"/>
              <a:gd name="T18" fmla="*/ 470 w 988"/>
              <a:gd name="T19" fmla="*/ 1148 h 1246"/>
              <a:gd name="T20" fmla="*/ 440 w 988"/>
              <a:gd name="T21" fmla="*/ 1185 h 1246"/>
              <a:gd name="T22" fmla="*/ 393 w 988"/>
              <a:gd name="T23" fmla="*/ 1240 h 1246"/>
              <a:gd name="T24" fmla="*/ 419 w 988"/>
              <a:gd name="T25" fmla="*/ 1245 h 1246"/>
              <a:gd name="T26" fmla="*/ 522 w 988"/>
              <a:gd name="T27" fmla="*/ 1203 h 1246"/>
              <a:gd name="T28" fmla="*/ 558 w 988"/>
              <a:gd name="T29" fmla="*/ 1181 h 1246"/>
              <a:gd name="T30" fmla="*/ 544 w 988"/>
              <a:gd name="T31" fmla="*/ 1134 h 1246"/>
              <a:gd name="T32" fmla="*/ 527 w 988"/>
              <a:gd name="T33" fmla="*/ 1058 h 1246"/>
              <a:gd name="T34" fmla="*/ 500 w 988"/>
              <a:gd name="T35" fmla="*/ 904 h 1246"/>
              <a:gd name="T36" fmla="*/ 554 w 988"/>
              <a:gd name="T37" fmla="*/ 886 h 1246"/>
              <a:gd name="T38" fmla="*/ 590 w 988"/>
              <a:gd name="T39" fmla="*/ 922 h 1246"/>
              <a:gd name="T40" fmla="*/ 635 w 988"/>
              <a:gd name="T41" fmla="*/ 993 h 1246"/>
              <a:gd name="T42" fmla="*/ 726 w 988"/>
              <a:gd name="T43" fmla="*/ 1003 h 1246"/>
              <a:gd name="T44" fmla="*/ 893 w 988"/>
              <a:gd name="T45" fmla="*/ 1003 h 1246"/>
              <a:gd name="T46" fmla="*/ 910 w 988"/>
              <a:gd name="T47" fmla="*/ 1023 h 1246"/>
              <a:gd name="T48" fmla="*/ 963 w 988"/>
              <a:gd name="T49" fmla="*/ 1080 h 1246"/>
              <a:gd name="T50" fmla="*/ 985 w 988"/>
              <a:gd name="T51" fmla="*/ 1082 h 1246"/>
              <a:gd name="T52" fmla="*/ 978 w 988"/>
              <a:gd name="T53" fmla="*/ 1039 h 1246"/>
              <a:gd name="T54" fmla="*/ 948 w 988"/>
              <a:gd name="T55" fmla="*/ 953 h 1246"/>
              <a:gd name="T56" fmla="*/ 928 w 988"/>
              <a:gd name="T57" fmla="*/ 926 h 1246"/>
              <a:gd name="T58" fmla="*/ 898 w 988"/>
              <a:gd name="T59" fmla="*/ 933 h 1246"/>
              <a:gd name="T60" fmla="*/ 860 w 988"/>
              <a:gd name="T61" fmla="*/ 944 h 1246"/>
              <a:gd name="T62" fmla="*/ 721 w 988"/>
              <a:gd name="T63" fmla="*/ 891 h 1246"/>
              <a:gd name="T64" fmla="*/ 697 w 988"/>
              <a:gd name="T65" fmla="*/ 841 h 1246"/>
              <a:gd name="T66" fmla="*/ 732 w 988"/>
              <a:gd name="T67" fmla="*/ 696 h 1246"/>
              <a:gd name="T68" fmla="*/ 721 w 988"/>
              <a:gd name="T69" fmla="*/ 671 h 1246"/>
              <a:gd name="T70" fmla="*/ 693 w 988"/>
              <a:gd name="T71" fmla="*/ 622 h 1246"/>
              <a:gd name="T72" fmla="*/ 670 w 988"/>
              <a:gd name="T73" fmla="*/ 441 h 1246"/>
              <a:gd name="T74" fmla="*/ 693 w 988"/>
              <a:gd name="T75" fmla="*/ 396 h 1246"/>
              <a:gd name="T76" fmla="*/ 674 w 988"/>
              <a:gd name="T77" fmla="*/ 324 h 1246"/>
              <a:gd name="T78" fmla="*/ 664 w 988"/>
              <a:gd name="T79" fmla="*/ 283 h 1246"/>
              <a:gd name="T80" fmla="*/ 617 w 988"/>
              <a:gd name="T81" fmla="*/ 224 h 1246"/>
              <a:gd name="T82" fmla="*/ 557 w 988"/>
              <a:gd name="T83" fmla="*/ 166 h 1246"/>
              <a:gd name="T84" fmla="*/ 533 w 988"/>
              <a:gd name="T85" fmla="*/ 162 h 1246"/>
              <a:gd name="T86" fmla="*/ 537 w 988"/>
              <a:gd name="T87" fmla="*/ 38 h 1246"/>
              <a:gd name="T88" fmla="*/ 413 w 988"/>
              <a:gd name="T89" fmla="*/ 11 h 1246"/>
              <a:gd name="T90" fmla="*/ 378 w 988"/>
              <a:gd name="T91" fmla="*/ 23 h 1246"/>
              <a:gd name="T92" fmla="*/ 366 w 988"/>
              <a:gd name="T93" fmla="*/ 62 h 1246"/>
              <a:gd name="T94" fmla="*/ 363 w 988"/>
              <a:gd name="T95" fmla="*/ 149 h 1246"/>
              <a:gd name="T96" fmla="*/ 392 w 988"/>
              <a:gd name="T97" fmla="*/ 190 h 1246"/>
              <a:gd name="T98" fmla="*/ 416 w 988"/>
              <a:gd name="T99" fmla="*/ 199 h 1246"/>
              <a:gd name="T100" fmla="*/ 473 w 988"/>
              <a:gd name="T101" fmla="*/ 250 h 1246"/>
              <a:gd name="T102" fmla="*/ 4 w 988"/>
              <a:gd name="T103" fmla="*/ 1134 h 1246"/>
              <a:gd name="T104" fmla="*/ 31 w 988"/>
              <a:gd name="T105" fmla="*/ 1172 h 1246"/>
              <a:gd name="T106" fmla="*/ 76 w 988"/>
              <a:gd name="T107" fmla="*/ 1190 h 1246"/>
              <a:gd name="T108" fmla="*/ 116 w 988"/>
              <a:gd name="T109" fmla="*/ 1184 h 1246"/>
              <a:gd name="T110" fmla="*/ 152 w 988"/>
              <a:gd name="T111" fmla="*/ 1155 h 1246"/>
              <a:gd name="T112" fmla="*/ 167 w 988"/>
              <a:gd name="T113" fmla="*/ 1110 h 1246"/>
              <a:gd name="T114" fmla="*/ 157 w 988"/>
              <a:gd name="T115" fmla="*/ 1072 h 1246"/>
              <a:gd name="T116" fmla="*/ 123 w 988"/>
              <a:gd name="T117" fmla="*/ 1040 h 1246"/>
              <a:gd name="T118" fmla="*/ 84 w 988"/>
              <a:gd name="T119" fmla="*/ 1031 h 1246"/>
              <a:gd name="T120" fmla="*/ 37 w 988"/>
              <a:gd name="T121" fmla="*/ 1044 h 1246"/>
              <a:gd name="T122" fmla="*/ 6 w 988"/>
              <a:gd name="T123" fmla="*/ 1079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8" h="1246">
                <a:moveTo>
                  <a:pt x="476" y="261"/>
                </a:moveTo>
                <a:lnTo>
                  <a:pt x="492" y="425"/>
                </a:lnTo>
                <a:lnTo>
                  <a:pt x="492" y="425"/>
                </a:lnTo>
                <a:lnTo>
                  <a:pt x="498" y="454"/>
                </a:lnTo>
                <a:lnTo>
                  <a:pt x="501" y="475"/>
                </a:lnTo>
                <a:lnTo>
                  <a:pt x="503" y="483"/>
                </a:lnTo>
                <a:lnTo>
                  <a:pt x="501" y="488"/>
                </a:lnTo>
                <a:lnTo>
                  <a:pt x="501" y="488"/>
                </a:lnTo>
                <a:lnTo>
                  <a:pt x="499" y="500"/>
                </a:lnTo>
                <a:lnTo>
                  <a:pt x="498" y="516"/>
                </a:lnTo>
                <a:lnTo>
                  <a:pt x="495" y="537"/>
                </a:lnTo>
                <a:lnTo>
                  <a:pt x="467" y="545"/>
                </a:lnTo>
                <a:lnTo>
                  <a:pt x="459" y="565"/>
                </a:lnTo>
                <a:lnTo>
                  <a:pt x="466" y="582"/>
                </a:lnTo>
                <a:lnTo>
                  <a:pt x="476" y="591"/>
                </a:lnTo>
                <a:lnTo>
                  <a:pt x="495" y="591"/>
                </a:lnTo>
                <a:lnTo>
                  <a:pt x="495" y="591"/>
                </a:lnTo>
                <a:lnTo>
                  <a:pt x="489" y="605"/>
                </a:lnTo>
                <a:lnTo>
                  <a:pt x="484" y="613"/>
                </a:lnTo>
                <a:lnTo>
                  <a:pt x="482" y="616"/>
                </a:lnTo>
                <a:lnTo>
                  <a:pt x="479" y="617"/>
                </a:lnTo>
                <a:lnTo>
                  <a:pt x="479" y="617"/>
                </a:lnTo>
                <a:lnTo>
                  <a:pt x="470" y="619"/>
                </a:lnTo>
                <a:lnTo>
                  <a:pt x="462" y="621"/>
                </a:lnTo>
                <a:lnTo>
                  <a:pt x="454" y="619"/>
                </a:lnTo>
                <a:lnTo>
                  <a:pt x="454" y="619"/>
                </a:lnTo>
                <a:lnTo>
                  <a:pt x="449" y="618"/>
                </a:lnTo>
                <a:lnTo>
                  <a:pt x="445" y="619"/>
                </a:lnTo>
                <a:lnTo>
                  <a:pt x="443" y="622"/>
                </a:lnTo>
                <a:lnTo>
                  <a:pt x="439" y="624"/>
                </a:lnTo>
                <a:lnTo>
                  <a:pt x="437" y="632"/>
                </a:lnTo>
                <a:lnTo>
                  <a:pt x="434" y="636"/>
                </a:lnTo>
                <a:lnTo>
                  <a:pt x="434" y="636"/>
                </a:lnTo>
                <a:lnTo>
                  <a:pt x="436" y="641"/>
                </a:lnTo>
                <a:lnTo>
                  <a:pt x="439" y="646"/>
                </a:lnTo>
                <a:lnTo>
                  <a:pt x="442" y="650"/>
                </a:lnTo>
                <a:lnTo>
                  <a:pt x="445" y="652"/>
                </a:lnTo>
                <a:lnTo>
                  <a:pt x="445" y="652"/>
                </a:lnTo>
                <a:lnTo>
                  <a:pt x="451" y="655"/>
                </a:lnTo>
                <a:lnTo>
                  <a:pt x="459" y="656"/>
                </a:lnTo>
                <a:lnTo>
                  <a:pt x="459" y="656"/>
                </a:lnTo>
                <a:lnTo>
                  <a:pt x="482" y="651"/>
                </a:lnTo>
                <a:lnTo>
                  <a:pt x="501" y="647"/>
                </a:lnTo>
                <a:lnTo>
                  <a:pt x="420" y="765"/>
                </a:lnTo>
                <a:lnTo>
                  <a:pt x="399" y="795"/>
                </a:lnTo>
                <a:lnTo>
                  <a:pt x="417" y="809"/>
                </a:lnTo>
                <a:lnTo>
                  <a:pt x="417" y="809"/>
                </a:lnTo>
                <a:lnTo>
                  <a:pt x="416" y="861"/>
                </a:lnTo>
                <a:lnTo>
                  <a:pt x="416" y="900"/>
                </a:lnTo>
                <a:lnTo>
                  <a:pt x="416" y="920"/>
                </a:lnTo>
                <a:lnTo>
                  <a:pt x="416" y="920"/>
                </a:lnTo>
                <a:lnTo>
                  <a:pt x="436" y="987"/>
                </a:lnTo>
                <a:lnTo>
                  <a:pt x="458" y="1061"/>
                </a:lnTo>
                <a:lnTo>
                  <a:pt x="458" y="1061"/>
                </a:lnTo>
                <a:lnTo>
                  <a:pt x="471" y="1107"/>
                </a:lnTo>
                <a:lnTo>
                  <a:pt x="482" y="1142"/>
                </a:lnTo>
                <a:lnTo>
                  <a:pt x="482" y="1142"/>
                </a:lnTo>
                <a:lnTo>
                  <a:pt x="475" y="1145"/>
                </a:lnTo>
                <a:lnTo>
                  <a:pt x="471" y="1147"/>
                </a:lnTo>
                <a:lnTo>
                  <a:pt x="470" y="1148"/>
                </a:lnTo>
                <a:lnTo>
                  <a:pt x="468" y="1151"/>
                </a:lnTo>
                <a:lnTo>
                  <a:pt x="468" y="1151"/>
                </a:lnTo>
                <a:lnTo>
                  <a:pt x="468" y="1164"/>
                </a:lnTo>
                <a:lnTo>
                  <a:pt x="468" y="1164"/>
                </a:lnTo>
                <a:lnTo>
                  <a:pt x="455" y="1174"/>
                </a:lnTo>
                <a:lnTo>
                  <a:pt x="440" y="1185"/>
                </a:lnTo>
                <a:lnTo>
                  <a:pt x="426" y="1198"/>
                </a:lnTo>
                <a:lnTo>
                  <a:pt x="411" y="1212"/>
                </a:lnTo>
                <a:lnTo>
                  <a:pt x="399" y="1225"/>
                </a:lnTo>
                <a:lnTo>
                  <a:pt x="395" y="1230"/>
                </a:lnTo>
                <a:lnTo>
                  <a:pt x="393" y="1236"/>
                </a:lnTo>
                <a:lnTo>
                  <a:pt x="393" y="1240"/>
                </a:lnTo>
                <a:lnTo>
                  <a:pt x="395" y="1243"/>
                </a:lnTo>
                <a:lnTo>
                  <a:pt x="395" y="1243"/>
                </a:lnTo>
                <a:lnTo>
                  <a:pt x="399" y="1245"/>
                </a:lnTo>
                <a:lnTo>
                  <a:pt x="404" y="1246"/>
                </a:lnTo>
                <a:lnTo>
                  <a:pt x="411" y="1246"/>
                </a:lnTo>
                <a:lnTo>
                  <a:pt x="419" y="1245"/>
                </a:lnTo>
                <a:lnTo>
                  <a:pt x="436" y="1240"/>
                </a:lnTo>
                <a:lnTo>
                  <a:pt x="453" y="1234"/>
                </a:lnTo>
                <a:lnTo>
                  <a:pt x="488" y="1219"/>
                </a:lnTo>
                <a:lnTo>
                  <a:pt x="509" y="1209"/>
                </a:lnTo>
                <a:lnTo>
                  <a:pt x="509" y="1209"/>
                </a:lnTo>
                <a:lnTo>
                  <a:pt x="522" y="1203"/>
                </a:lnTo>
                <a:lnTo>
                  <a:pt x="539" y="1197"/>
                </a:lnTo>
                <a:lnTo>
                  <a:pt x="546" y="1193"/>
                </a:lnTo>
                <a:lnTo>
                  <a:pt x="552" y="1189"/>
                </a:lnTo>
                <a:lnTo>
                  <a:pt x="557" y="1185"/>
                </a:lnTo>
                <a:lnTo>
                  <a:pt x="558" y="1181"/>
                </a:lnTo>
                <a:lnTo>
                  <a:pt x="558" y="1181"/>
                </a:lnTo>
                <a:lnTo>
                  <a:pt x="557" y="1173"/>
                </a:lnTo>
                <a:lnTo>
                  <a:pt x="555" y="1162"/>
                </a:lnTo>
                <a:lnTo>
                  <a:pt x="551" y="1151"/>
                </a:lnTo>
                <a:lnTo>
                  <a:pt x="546" y="1142"/>
                </a:lnTo>
                <a:lnTo>
                  <a:pt x="546" y="1142"/>
                </a:lnTo>
                <a:lnTo>
                  <a:pt x="544" y="1134"/>
                </a:lnTo>
                <a:lnTo>
                  <a:pt x="543" y="1128"/>
                </a:lnTo>
                <a:lnTo>
                  <a:pt x="541" y="1123"/>
                </a:lnTo>
                <a:lnTo>
                  <a:pt x="540" y="1122"/>
                </a:lnTo>
                <a:lnTo>
                  <a:pt x="538" y="1121"/>
                </a:lnTo>
                <a:lnTo>
                  <a:pt x="538" y="1121"/>
                </a:lnTo>
                <a:lnTo>
                  <a:pt x="527" y="1058"/>
                </a:lnTo>
                <a:lnTo>
                  <a:pt x="518" y="1011"/>
                </a:lnTo>
                <a:lnTo>
                  <a:pt x="513" y="981"/>
                </a:lnTo>
                <a:lnTo>
                  <a:pt x="513" y="981"/>
                </a:lnTo>
                <a:lnTo>
                  <a:pt x="511" y="960"/>
                </a:lnTo>
                <a:lnTo>
                  <a:pt x="506" y="934"/>
                </a:lnTo>
                <a:lnTo>
                  <a:pt x="500" y="904"/>
                </a:lnTo>
                <a:lnTo>
                  <a:pt x="537" y="840"/>
                </a:lnTo>
                <a:lnTo>
                  <a:pt x="550" y="842"/>
                </a:lnTo>
                <a:lnTo>
                  <a:pt x="550" y="842"/>
                </a:lnTo>
                <a:lnTo>
                  <a:pt x="551" y="885"/>
                </a:lnTo>
                <a:lnTo>
                  <a:pt x="551" y="885"/>
                </a:lnTo>
                <a:lnTo>
                  <a:pt x="554" y="886"/>
                </a:lnTo>
                <a:lnTo>
                  <a:pt x="556" y="888"/>
                </a:lnTo>
                <a:lnTo>
                  <a:pt x="567" y="893"/>
                </a:lnTo>
                <a:lnTo>
                  <a:pt x="583" y="899"/>
                </a:lnTo>
                <a:lnTo>
                  <a:pt x="583" y="899"/>
                </a:lnTo>
                <a:lnTo>
                  <a:pt x="586" y="910"/>
                </a:lnTo>
                <a:lnTo>
                  <a:pt x="590" y="922"/>
                </a:lnTo>
                <a:lnTo>
                  <a:pt x="596" y="937"/>
                </a:lnTo>
                <a:lnTo>
                  <a:pt x="605" y="953"/>
                </a:lnTo>
                <a:lnTo>
                  <a:pt x="613" y="967"/>
                </a:lnTo>
                <a:lnTo>
                  <a:pt x="624" y="982"/>
                </a:lnTo>
                <a:lnTo>
                  <a:pt x="629" y="987"/>
                </a:lnTo>
                <a:lnTo>
                  <a:pt x="635" y="993"/>
                </a:lnTo>
                <a:lnTo>
                  <a:pt x="635" y="993"/>
                </a:lnTo>
                <a:lnTo>
                  <a:pt x="644" y="996"/>
                </a:lnTo>
                <a:lnTo>
                  <a:pt x="656" y="999"/>
                </a:lnTo>
                <a:lnTo>
                  <a:pt x="670" y="1001"/>
                </a:lnTo>
                <a:lnTo>
                  <a:pt x="687" y="1003"/>
                </a:lnTo>
                <a:lnTo>
                  <a:pt x="726" y="1003"/>
                </a:lnTo>
                <a:lnTo>
                  <a:pt x="769" y="1001"/>
                </a:lnTo>
                <a:lnTo>
                  <a:pt x="810" y="999"/>
                </a:lnTo>
                <a:lnTo>
                  <a:pt x="845" y="995"/>
                </a:lnTo>
                <a:lnTo>
                  <a:pt x="878" y="993"/>
                </a:lnTo>
                <a:lnTo>
                  <a:pt x="878" y="993"/>
                </a:lnTo>
                <a:lnTo>
                  <a:pt x="893" y="1003"/>
                </a:lnTo>
                <a:lnTo>
                  <a:pt x="903" y="1010"/>
                </a:lnTo>
                <a:lnTo>
                  <a:pt x="906" y="1013"/>
                </a:lnTo>
                <a:lnTo>
                  <a:pt x="907" y="1016"/>
                </a:lnTo>
                <a:lnTo>
                  <a:pt x="907" y="1016"/>
                </a:lnTo>
                <a:lnTo>
                  <a:pt x="907" y="1020"/>
                </a:lnTo>
                <a:lnTo>
                  <a:pt x="910" y="1023"/>
                </a:lnTo>
                <a:lnTo>
                  <a:pt x="918" y="1035"/>
                </a:lnTo>
                <a:lnTo>
                  <a:pt x="918" y="1035"/>
                </a:lnTo>
                <a:lnTo>
                  <a:pt x="929" y="1049"/>
                </a:lnTo>
                <a:lnTo>
                  <a:pt x="946" y="1066"/>
                </a:lnTo>
                <a:lnTo>
                  <a:pt x="955" y="1074"/>
                </a:lnTo>
                <a:lnTo>
                  <a:pt x="963" y="1080"/>
                </a:lnTo>
                <a:lnTo>
                  <a:pt x="971" y="1085"/>
                </a:lnTo>
                <a:lnTo>
                  <a:pt x="974" y="1085"/>
                </a:lnTo>
                <a:lnTo>
                  <a:pt x="977" y="1085"/>
                </a:lnTo>
                <a:lnTo>
                  <a:pt x="977" y="1085"/>
                </a:lnTo>
                <a:lnTo>
                  <a:pt x="982" y="1084"/>
                </a:lnTo>
                <a:lnTo>
                  <a:pt x="985" y="1082"/>
                </a:lnTo>
                <a:lnTo>
                  <a:pt x="987" y="1078"/>
                </a:lnTo>
                <a:lnTo>
                  <a:pt x="988" y="1074"/>
                </a:lnTo>
                <a:lnTo>
                  <a:pt x="987" y="1066"/>
                </a:lnTo>
                <a:lnTo>
                  <a:pt x="984" y="1056"/>
                </a:lnTo>
                <a:lnTo>
                  <a:pt x="984" y="1056"/>
                </a:lnTo>
                <a:lnTo>
                  <a:pt x="978" y="1039"/>
                </a:lnTo>
                <a:lnTo>
                  <a:pt x="968" y="1015"/>
                </a:lnTo>
                <a:lnTo>
                  <a:pt x="957" y="992"/>
                </a:lnTo>
                <a:lnTo>
                  <a:pt x="951" y="977"/>
                </a:lnTo>
                <a:lnTo>
                  <a:pt x="951" y="977"/>
                </a:lnTo>
                <a:lnTo>
                  <a:pt x="950" y="966"/>
                </a:lnTo>
                <a:lnTo>
                  <a:pt x="948" y="953"/>
                </a:lnTo>
                <a:lnTo>
                  <a:pt x="946" y="945"/>
                </a:lnTo>
                <a:lnTo>
                  <a:pt x="944" y="941"/>
                </a:lnTo>
                <a:lnTo>
                  <a:pt x="942" y="936"/>
                </a:lnTo>
                <a:lnTo>
                  <a:pt x="938" y="932"/>
                </a:lnTo>
                <a:lnTo>
                  <a:pt x="938" y="932"/>
                </a:lnTo>
                <a:lnTo>
                  <a:pt x="928" y="926"/>
                </a:lnTo>
                <a:lnTo>
                  <a:pt x="925" y="926"/>
                </a:lnTo>
                <a:lnTo>
                  <a:pt x="918" y="927"/>
                </a:lnTo>
                <a:lnTo>
                  <a:pt x="918" y="927"/>
                </a:lnTo>
                <a:lnTo>
                  <a:pt x="912" y="930"/>
                </a:lnTo>
                <a:lnTo>
                  <a:pt x="905" y="931"/>
                </a:lnTo>
                <a:lnTo>
                  <a:pt x="898" y="933"/>
                </a:lnTo>
                <a:lnTo>
                  <a:pt x="892" y="937"/>
                </a:lnTo>
                <a:lnTo>
                  <a:pt x="892" y="937"/>
                </a:lnTo>
                <a:lnTo>
                  <a:pt x="880" y="941"/>
                </a:lnTo>
                <a:lnTo>
                  <a:pt x="870" y="943"/>
                </a:lnTo>
                <a:lnTo>
                  <a:pt x="860" y="944"/>
                </a:lnTo>
                <a:lnTo>
                  <a:pt x="860" y="944"/>
                </a:lnTo>
                <a:lnTo>
                  <a:pt x="830" y="942"/>
                </a:lnTo>
                <a:lnTo>
                  <a:pt x="771" y="936"/>
                </a:lnTo>
                <a:lnTo>
                  <a:pt x="689" y="927"/>
                </a:lnTo>
                <a:lnTo>
                  <a:pt x="679" y="902"/>
                </a:lnTo>
                <a:lnTo>
                  <a:pt x="721" y="891"/>
                </a:lnTo>
                <a:lnTo>
                  <a:pt x="721" y="891"/>
                </a:lnTo>
                <a:lnTo>
                  <a:pt x="710" y="876"/>
                </a:lnTo>
                <a:lnTo>
                  <a:pt x="702" y="865"/>
                </a:lnTo>
                <a:lnTo>
                  <a:pt x="698" y="860"/>
                </a:lnTo>
                <a:lnTo>
                  <a:pt x="697" y="857"/>
                </a:lnTo>
                <a:lnTo>
                  <a:pt x="697" y="857"/>
                </a:lnTo>
                <a:lnTo>
                  <a:pt x="697" y="841"/>
                </a:lnTo>
                <a:lnTo>
                  <a:pt x="698" y="812"/>
                </a:lnTo>
                <a:lnTo>
                  <a:pt x="700" y="773"/>
                </a:lnTo>
                <a:lnTo>
                  <a:pt x="709" y="712"/>
                </a:lnTo>
                <a:lnTo>
                  <a:pt x="709" y="712"/>
                </a:lnTo>
                <a:lnTo>
                  <a:pt x="724" y="703"/>
                </a:lnTo>
                <a:lnTo>
                  <a:pt x="732" y="696"/>
                </a:lnTo>
                <a:lnTo>
                  <a:pt x="736" y="692"/>
                </a:lnTo>
                <a:lnTo>
                  <a:pt x="737" y="690"/>
                </a:lnTo>
                <a:lnTo>
                  <a:pt x="737" y="690"/>
                </a:lnTo>
                <a:lnTo>
                  <a:pt x="736" y="686"/>
                </a:lnTo>
                <a:lnTo>
                  <a:pt x="732" y="683"/>
                </a:lnTo>
                <a:lnTo>
                  <a:pt x="721" y="671"/>
                </a:lnTo>
                <a:lnTo>
                  <a:pt x="708" y="656"/>
                </a:lnTo>
                <a:lnTo>
                  <a:pt x="702" y="646"/>
                </a:lnTo>
                <a:lnTo>
                  <a:pt x="697" y="636"/>
                </a:lnTo>
                <a:lnTo>
                  <a:pt x="697" y="636"/>
                </a:lnTo>
                <a:lnTo>
                  <a:pt x="696" y="630"/>
                </a:lnTo>
                <a:lnTo>
                  <a:pt x="693" y="622"/>
                </a:lnTo>
                <a:lnTo>
                  <a:pt x="691" y="602"/>
                </a:lnTo>
                <a:lnTo>
                  <a:pt x="689" y="578"/>
                </a:lnTo>
                <a:lnTo>
                  <a:pt x="687" y="553"/>
                </a:lnTo>
                <a:lnTo>
                  <a:pt x="686" y="508"/>
                </a:lnTo>
                <a:lnTo>
                  <a:pt x="685" y="488"/>
                </a:lnTo>
                <a:lnTo>
                  <a:pt x="670" y="441"/>
                </a:lnTo>
                <a:lnTo>
                  <a:pt x="670" y="441"/>
                </a:lnTo>
                <a:lnTo>
                  <a:pt x="682" y="421"/>
                </a:lnTo>
                <a:lnTo>
                  <a:pt x="691" y="405"/>
                </a:lnTo>
                <a:lnTo>
                  <a:pt x="693" y="399"/>
                </a:lnTo>
                <a:lnTo>
                  <a:pt x="693" y="396"/>
                </a:lnTo>
                <a:lnTo>
                  <a:pt x="693" y="396"/>
                </a:lnTo>
                <a:lnTo>
                  <a:pt x="689" y="385"/>
                </a:lnTo>
                <a:lnTo>
                  <a:pt x="680" y="369"/>
                </a:lnTo>
                <a:lnTo>
                  <a:pt x="667" y="346"/>
                </a:lnTo>
                <a:lnTo>
                  <a:pt x="667" y="346"/>
                </a:lnTo>
                <a:lnTo>
                  <a:pt x="674" y="324"/>
                </a:lnTo>
                <a:lnTo>
                  <a:pt x="674" y="324"/>
                </a:lnTo>
                <a:lnTo>
                  <a:pt x="675" y="318"/>
                </a:lnTo>
                <a:lnTo>
                  <a:pt x="675" y="309"/>
                </a:lnTo>
                <a:lnTo>
                  <a:pt x="673" y="300"/>
                </a:lnTo>
                <a:lnTo>
                  <a:pt x="668" y="287"/>
                </a:lnTo>
                <a:lnTo>
                  <a:pt x="668" y="287"/>
                </a:lnTo>
                <a:lnTo>
                  <a:pt x="664" y="283"/>
                </a:lnTo>
                <a:lnTo>
                  <a:pt x="661" y="276"/>
                </a:lnTo>
                <a:lnTo>
                  <a:pt x="648" y="264"/>
                </a:lnTo>
                <a:lnTo>
                  <a:pt x="638" y="252"/>
                </a:lnTo>
                <a:lnTo>
                  <a:pt x="627" y="240"/>
                </a:lnTo>
                <a:lnTo>
                  <a:pt x="627" y="240"/>
                </a:lnTo>
                <a:lnTo>
                  <a:pt x="617" y="224"/>
                </a:lnTo>
                <a:lnTo>
                  <a:pt x="596" y="205"/>
                </a:lnTo>
                <a:lnTo>
                  <a:pt x="596" y="205"/>
                </a:lnTo>
                <a:lnTo>
                  <a:pt x="580" y="189"/>
                </a:lnTo>
                <a:lnTo>
                  <a:pt x="569" y="177"/>
                </a:lnTo>
                <a:lnTo>
                  <a:pt x="561" y="168"/>
                </a:lnTo>
                <a:lnTo>
                  <a:pt x="557" y="166"/>
                </a:lnTo>
                <a:lnTo>
                  <a:pt x="554" y="166"/>
                </a:lnTo>
                <a:lnTo>
                  <a:pt x="554" y="166"/>
                </a:lnTo>
                <a:lnTo>
                  <a:pt x="541" y="166"/>
                </a:lnTo>
                <a:lnTo>
                  <a:pt x="537" y="165"/>
                </a:lnTo>
                <a:lnTo>
                  <a:pt x="533" y="162"/>
                </a:lnTo>
                <a:lnTo>
                  <a:pt x="533" y="162"/>
                </a:lnTo>
                <a:lnTo>
                  <a:pt x="523" y="145"/>
                </a:lnTo>
                <a:lnTo>
                  <a:pt x="516" y="132"/>
                </a:lnTo>
                <a:lnTo>
                  <a:pt x="529" y="93"/>
                </a:lnTo>
                <a:lnTo>
                  <a:pt x="545" y="70"/>
                </a:lnTo>
                <a:lnTo>
                  <a:pt x="529" y="67"/>
                </a:lnTo>
                <a:lnTo>
                  <a:pt x="537" y="38"/>
                </a:lnTo>
                <a:lnTo>
                  <a:pt x="513" y="33"/>
                </a:lnTo>
                <a:lnTo>
                  <a:pt x="513" y="8"/>
                </a:lnTo>
                <a:lnTo>
                  <a:pt x="483" y="8"/>
                </a:lnTo>
                <a:lnTo>
                  <a:pt x="447" y="0"/>
                </a:lnTo>
                <a:lnTo>
                  <a:pt x="413" y="11"/>
                </a:lnTo>
                <a:lnTo>
                  <a:pt x="413" y="11"/>
                </a:lnTo>
                <a:lnTo>
                  <a:pt x="411" y="11"/>
                </a:lnTo>
                <a:lnTo>
                  <a:pt x="409" y="10"/>
                </a:lnTo>
                <a:lnTo>
                  <a:pt x="405" y="10"/>
                </a:lnTo>
                <a:lnTo>
                  <a:pt x="399" y="13"/>
                </a:lnTo>
                <a:lnTo>
                  <a:pt x="399" y="13"/>
                </a:lnTo>
                <a:lnTo>
                  <a:pt x="378" y="23"/>
                </a:lnTo>
                <a:lnTo>
                  <a:pt x="378" y="23"/>
                </a:lnTo>
                <a:lnTo>
                  <a:pt x="370" y="45"/>
                </a:lnTo>
                <a:lnTo>
                  <a:pt x="370" y="45"/>
                </a:lnTo>
                <a:lnTo>
                  <a:pt x="369" y="49"/>
                </a:lnTo>
                <a:lnTo>
                  <a:pt x="368" y="55"/>
                </a:lnTo>
                <a:lnTo>
                  <a:pt x="366" y="62"/>
                </a:lnTo>
                <a:lnTo>
                  <a:pt x="366" y="62"/>
                </a:lnTo>
                <a:lnTo>
                  <a:pt x="370" y="76"/>
                </a:lnTo>
                <a:lnTo>
                  <a:pt x="374" y="92"/>
                </a:lnTo>
                <a:lnTo>
                  <a:pt x="374" y="92"/>
                </a:lnTo>
                <a:lnTo>
                  <a:pt x="376" y="128"/>
                </a:lnTo>
                <a:lnTo>
                  <a:pt x="363" y="149"/>
                </a:lnTo>
                <a:lnTo>
                  <a:pt x="382" y="158"/>
                </a:lnTo>
                <a:lnTo>
                  <a:pt x="382" y="158"/>
                </a:lnTo>
                <a:lnTo>
                  <a:pt x="385" y="172"/>
                </a:lnTo>
                <a:lnTo>
                  <a:pt x="388" y="183"/>
                </a:lnTo>
                <a:lnTo>
                  <a:pt x="389" y="186"/>
                </a:lnTo>
                <a:lnTo>
                  <a:pt x="392" y="190"/>
                </a:lnTo>
                <a:lnTo>
                  <a:pt x="392" y="190"/>
                </a:lnTo>
                <a:lnTo>
                  <a:pt x="397" y="194"/>
                </a:lnTo>
                <a:lnTo>
                  <a:pt x="404" y="196"/>
                </a:lnTo>
                <a:lnTo>
                  <a:pt x="410" y="197"/>
                </a:lnTo>
                <a:lnTo>
                  <a:pt x="416" y="199"/>
                </a:lnTo>
                <a:lnTo>
                  <a:pt x="416" y="199"/>
                </a:lnTo>
                <a:lnTo>
                  <a:pt x="422" y="200"/>
                </a:lnTo>
                <a:lnTo>
                  <a:pt x="431" y="202"/>
                </a:lnTo>
                <a:lnTo>
                  <a:pt x="440" y="205"/>
                </a:lnTo>
                <a:lnTo>
                  <a:pt x="464" y="221"/>
                </a:lnTo>
                <a:lnTo>
                  <a:pt x="466" y="236"/>
                </a:lnTo>
                <a:lnTo>
                  <a:pt x="473" y="250"/>
                </a:lnTo>
                <a:lnTo>
                  <a:pt x="476" y="261"/>
                </a:lnTo>
                <a:close/>
                <a:moveTo>
                  <a:pt x="0" y="1110"/>
                </a:moveTo>
                <a:lnTo>
                  <a:pt x="0" y="1110"/>
                </a:lnTo>
                <a:lnTo>
                  <a:pt x="0" y="1118"/>
                </a:lnTo>
                <a:lnTo>
                  <a:pt x="1" y="1127"/>
                </a:lnTo>
                <a:lnTo>
                  <a:pt x="4" y="1134"/>
                </a:lnTo>
                <a:lnTo>
                  <a:pt x="6" y="1141"/>
                </a:lnTo>
                <a:lnTo>
                  <a:pt x="10" y="1148"/>
                </a:lnTo>
                <a:lnTo>
                  <a:pt x="15" y="1155"/>
                </a:lnTo>
                <a:lnTo>
                  <a:pt x="20" y="1161"/>
                </a:lnTo>
                <a:lnTo>
                  <a:pt x="25" y="1167"/>
                </a:lnTo>
                <a:lnTo>
                  <a:pt x="31" y="1172"/>
                </a:lnTo>
                <a:lnTo>
                  <a:pt x="37" y="1176"/>
                </a:lnTo>
                <a:lnTo>
                  <a:pt x="44" y="1180"/>
                </a:lnTo>
                <a:lnTo>
                  <a:pt x="51" y="1184"/>
                </a:lnTo>
                <a:lnTo>
                  <a:pt x="59" y="1186"/>
                </a:lnTo>
                <a:lnTo>
                  <a:pt x="67" y="1189"/>
                </a:lnTo>
                <a:lnTo>
                  <a:pt x="76" y="1190"/>
                </a:lnTo>
                <a:lnTo>
                  <a:pt x="84" y="1190"/>
                </a:lnTo>
                <a:lnTo>
                  <a:pt x="84" y="1190"/>
                </a:lnTo>
                <a:lnTo>
                  <a:pt x="93" y="1190"/>
                </a:lnTo>
                <a:lnTo>
                  <a:pt x="100" y="1189"/>
                </a:lnTo>
                <a:lnTo>
                  <a:pt x="108" y="1186"/>
                </a:lnTo>
                <a:lnTo>
                  <a:pt x="116" y="1184"/>
                </a:lnTo>
                <a:lnTo>
                  <a:pt x="123" y="1180"/>
                </a:lnTo>
                <a:lnTo>
                  <a:pt x="130" y="1176"/>
                </a:lnTo>
                <a:lnTo>
                  <a:pt x="136" y="1172"/>
                </a:lnTo>
                <a:lnTo>
                  <a:pt x="143" y="1167"/>
                </a:lnTo>
                <a:lnTo>
                  <a:pt x="147" y="1161"/>
                </a:lnTo>
                <a:lnTo>
                  <a:pt x="152" y="1155"/>
                </a:lnTo>
                <a:lnTo>
                  <a:pt x="157" y="1148"/>
                </a:lnTo>
                <a:lnTo>
                  <a:pt x="161" y="1141"/>
                </a:lnTo>
                <a:lnTo>
                  <a:pt x="163" y="1134"/>
                </a:lnTo>
                <a:lnTo>
                  <a:pt x="166" y="1127"/>
                </a:lnTo>
                <a:lnTo>
                  <a:pt x="167" y="1118"/>
                </a:lnTo>
                <a:lnTo>
                  <a:pt x="167" y="1110"/>
                </a:lnTo>
                <a:lnTo>
                  <a:pt x="167" y="1110"/>
                </a:lnTo>
                <a:lnTo>
                  <a:pt x="167" y="1102"/>
                </a:lnTo>
                <a:lnTo>
                  <a:pt x="166" y="1094"/>
                </a:lnTo>
                <a:lnTo>
                  <a:pt x="163" y="1086"/>
                </a:lnTo>
                <a:lnTo>
                  <a:pt x="161" y="1079"/>
                </a:lnTo>
                <a:lnTo>
                  <a:pt x="157" y="1072"/>
                </a:lnTo>
                <a:lnTo>
                  <a:pt x="152" y="1066"/>
                </a:lnTo>
                <a:lnTo>
                  <a:pt x="147" y="1060"/>
                </a:lnTo>
                <a:lnTo>
                  <a:pt x="143" y="1054"/>
                </a:lnTo>
                <a:lnTo>
                  <a:pt x="136" y="1049"/>
                </a:lnTo>
                <a:lnTo>
                  <a:pt x="130" y="1044"/>
                </a:lnTo>
                <a:lnTo>
                  <a:pt x="123" y="1040"/>
                </a:lnTo>
                <a:lnTo>
                  <a:pt x="116" y="1037"/>
                </a:lnTo>
                <a:lnTo>
                  <a:pt x="108" y="1034"/>
                </a:lnTo>
                <a:lnTo>
                  <a:pt x="100" y="1032"/>
                </a:lnTo>
                <a:lnTo>
                  <a:pt x="93" y="1031"/>
                </a:lnTo>
                <a:lnTo>
                  <a:pt x="84" y="1031"/>
                </a:lnTo>
                <a:lnTo>
                  <a:pt x="84" y="1031"/>
                </a:lnTo>
                <a:lnTo>
                  <a:pt x="76" y="1031"/>
                </a:lnTo>
                <a:lnTo>
                  <a:pt x="67" y="1032"/>
                </a:lnTo>
                <a:lnTo>
                  <a:pt x="59" y="1034"/>
                </a:lnTo>
                <a:lnTo>
                  <a:pt x="51" y="1037"/>
                </a:lnTo>
                <a:lnTo>
                  <a:pt x="44" y="1040"/>
                </a:lnTo>
                <a:lnTo>
                  <a:pt x="37" y="1044"/>
                </a:lnTo>
                <a:lnTo>
                  <a:pt x="31" y="1049"/>
                </a:lnTo>
                <a:lnTo>
                  <a:pt x="25" y="1054"/>
                </a:lnTo>
                <a:lnTo>
                  <a:pt x="20" y="1060"/>
                </a:lnTo>
                <a:lnTo>
                  <a:pt x="15" y="1066"/>
                </a:lnTo>
                <a:lnTo>
                  <a:pt x="10" y="1072"/>
                </a:lnTo>
                <a:lnTo>
                  <a:pt x="6" y="1079"/>
                </a:lnTo>
                <a:lnTo>
                  <a:pt x="4" y="1086"/>
                </a:lnTo>
                <a:lnTo>
                  <a:pt x="1" y="1094"/>
                </a:lnTo>
                <a:lnTo>
                  <a:pt x="0" y="1102"/>
                </a:lnTo>
                <a:lnTo>
                  <a:pt x="0" y="1110"/>
                </a:lnTo>
                <a:lnTo>
                  <a:pt x="0" y="11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21">
            <a:extLst>
              <a:ext uri="{FF2B5EF4-FFF2-40B4-BE49-F238E27FC236}">
                <a16:creationId xmlns:a16="http://schemas.microsoft.com/office/drawing/2014/main" id="{40451E02-32A5-4079-A3F2-9DD50F3F2DF2}"/>
              </a:ext>
            </a:extLst>
          </p:cNvPr>
          <p:cNvSpPr>
            <a:spLocks noEditPoints="1"/>
          </p:cNvSpPr>
          <p:nvPr/>
        </p:nvSpPr>
        <p:spPr bwMode="auto">
          <a:xfrm>
            <a:off x="6211734" y="4836885"/>
            <a:ext cx="1400380" cy="1482666"/>
          </a:xfrm>
          <a:custGeom>
            <a:avLst/>
            <a:gdLst>
              <a:gd name="T0" fmla="*/ 326 w 919"/>
              <a:gd name="T1" fmla="*/ 60 h 973"/>
              <a:gd name="T2" fmla="*/ 236 w 919"/>
              <a:gd name="T3" fmla="*/ 88 h 973"/>
              <a:gd name="T4" fmla="*/ 182 w 919"/>
              <a:gd name="T5" fmla="*/ 91 h 973"/>
              <a:gd name="T6" fmla="*/ 189 w 919"/>
              <a:gd name="T7" fmla="*/ 125 h 973"/>
              <a:gd name="T8" fmla="*/ 105 w 919"/>
              <a:gd name="T9" fmla="*/ 197 h 973"/>
              <a:gd name="T10" fmla="*/ 93 w 919"/>
              <a:gd name="T11" fmla="*/ 265 h 973"/>
              <a:gd name="T12" fmla="*/ 94 w 919"/>
              <a:gd name="T13" fmla="*/ 363 h 973"/>
              <a:gd name="T14" fmla="*/ 118 w 919"/>
              <a:gd name="T15" fmla="*/ 365 h 973"/>
              <a:gd name="T16" fmla="*/ 19 w 919"/>
              <a:gd name="T17" fmla="*/ 706 h 973"/>
              <a:gd name="T18" fmla="*/ 0 w 919"/>
              <a:gd name="T19" fmla="*/ 747 h 973"/>
              <a:gd name="T20" fmla="*/ 62 w 919"/>
              <a:gd name="T21" fmla="*/ 799 h 973"/>
              <a:gd name="T22" fmla="*/ 165 w 919"/>
              <a:gd name="T23" fmla="*/ 811 h 973"/>
              <a:gd name="T24" fmla="*/ 172 w 919"/>
              <a:gd name="T25" fmla="*/ 781 h 973"/>
              <a:gd name="T26" fmla="*/ 104 w 919"/>
              <a:gd name="T27" fmla="*/ 730 h 973"/>
              <a:gd name="T28" fmla="*/ 126 w 919"/>
              <a:gd name="T29" fmla="*/ 703 h 973"/>
              <a:gd name="T30" fmla="*/ 249 w 919"/>
              <a:gd name="T31" fmla="*/ 528 h 973"/>
              <a:gd name="T32" fmla="*/ 274 w 919"/>
              <a:gd name="T33" fmla="*/ 389 h 973"/>
              <a:gd name="T34" fmla="*/ 371 w 919"/>
              <a:gd name="T35" fmla="*/ 532 h 973"/>
              <a:gd name="T36" fmla="*/ 416 w 919"/>
              <a:gd name="T37" fmla="*/ 673 h 973"/>
              <a:gd name="T38" fmla="*/ 442 w 919"/>
              <a:gd name="T39" fmla="*/ 734 h 973"/>
              <a:gd name="T40" fmla="*/ 457 w 919"/>
              <a:gd name="T41" fmla="*/ 800 h 973"/>
              <a:gd name="T42" fmla="*/ 481 w 919"/>
              <a:gd name="T43" fmla="*/ 827 h 973"/>
              <a:gd name="T44" fmla="*/ 491 w 919"/>
              <a:gd name="T45" fmla="*/ 777 h 973"/>
              <a:gd name="T46" fmla="*/ 488 w 919"/>
              <a:gd name="T47" fmla="*/ 737 h 973"/>
              <a:gd name="T48" fmla="*/ 519 w 919"/>
              <a:gd name="T49" fmla="*/ 729 h 973"/>
              <a:gd name="T50" fmla="*/ 499 w 919"/>
              <a:gd name="T51" fmla="*/ 697 h 973"/>
              <a:gd name="T52" fmla="*/ 462 w 919"/>
              <a:gd name="T53" fmla="*/ 664 h 973"/>
              <a:gd name="T54" fmla="*/ 457 w 919"/>
              <a:gd name="T55" fmla="*/ 619 h 973"/>
              <a:gd name="T56" fmla="*/ 442 w 919"/>
              <a:gd name="T57" fmla="*/ 614 h 973"/>
              <a:gd name="T58" fmla="*/ 552 w 919"/>
              <a:gd name="T59" fmla="*/ 483 h 973"/>
              <a:gd name="T60" fmla="*/ 577 w 919"/>
              <a:gd name="T61" fmla="*/ 590 h 973"/>
              <a:gd name="T62" fmla="*/ 592 w 919"/>
              <a:gd name="T63" fmla="*/ 737 h 973"/>
              <a:gd name="T64" fmla="*/ 575 w 919"/>
              <a:gd name="T65" fmla="*/ 765 h 973"/>
              <a:gd name="T66" fmla="*/ 581 w 919"/>
              <a:gd name="T67" fmla="*/ 786 h 973"/>
              <a:gd name="T68" fmla="*/ 575 w 919"/>
              <a:gd name="T69" fmla="*/ 816 h 973"/>
              <a:gd name="T70" fmla="*/ 588 w 919"/>
              <a:gd name="T71" fmla="*/ 831 h 973"/>
              <a:gd name="T72" fmla="*/ 670 w 919"/>
              <a:gd name="T73" fmla="*/ 807 h 973"/>
              <a:gd name="T74" fmla="*/ 679 w 919"/>
              <a:gd name="T75" fmla="*/ 737 h 973"/>
              <a:gd name="T76" fmla="*/ 731 w 919"/>
              <a:gd name="T77" fmla="*/ 759 h 973"/>
              <a:gd name="T78" fmla="*/ 760 w 919"/>
              <a:gd name="T79" fmla="*/ 749 h 973"/>
              <a:gd name="T80" fmla="*/ 745 w 919"/>
              <a:gd name="T81" fmla="*/ 703 h 973"/>
              <a:gd name="T82" fmla="*/ 711 w 919"/>
              <a:gd name="T83" fmla="*/ 672 h 973"/>
              <a:gd name="T84" fmla="*/ 703 w 919"/>
              <a:gd name="T85" fmla="*/ 637 h 973"/>
              <a:gd name="T86" fmla="*/ 717 w 919"/>
              <a:gd name="T87" fmla="*/ 453 h 973"/>
              <a:gd name="T88" fmla="*/ 672 w 919"/>
              <a:gd name="T89" fmla="*/ 415 h 973"/>
              <a:gd name="T90" fmla="*/ 658 w 919"/>
              <a:gd name="T91" fmla="*/ 298 h 973"/>
              <a:gd name="T92" fmla="*/ 644 w 919"/>
              <a:gd name="T93" fmla="*/ 223 h 973"/>
              <a:gd name="T94" fmla="*/ 616 w 919"/>
              <a:gd name="T95" fmla="*/ 85 h 973"/>
              <a:gd name="T96" fmla="*/ 535 w 919"/>
              <a:gd name="T97" fmla="*/ 22 h 973"/>
              <a:gd name="T98" fmla="*/ 468 w 919"/>
              <a:gd name="T99" fmla="*/ 21 h 973"/>
              <a:gd name="T100" fmla="*/ 442 w 919"/>
              <a:gd name="T101" fmla="*/ 35 h 973"/>
              <a:gd name="T102" fmla="*/ 720 w 919"/>
              <a:gd name="T103" fmla="*/ 914 h 973"/>
              <a:gd name="T104" fmla="*/ 760 w 919"/>
              <a:gd name="T105" fmla="*/ 959 h 973"/>
              <a:gd name="T106" fmla="*/ 817 w 919"/>
              <a:gd name="T107" fmla="*/ 973 h 973"/>
              <a:gd name="T108" fmla="*/ 881 w 919"/>
              <a:gd name="T109" fmla="*/ 954 h 973"/>
              <a:gd name="T110" fmla="*/ 917 w 919"/>
              <a:gd name="T111" fmla="*/ 906 h 973"/>
              <a:gd name="T112" fmla="*/ 910 w 919"/>
              <a:gd name="T113" fmla="*/ 856 h 973"/>
              <a:gd name="T114" fmla="*/ 865 w 919"/>
              <a:gd name="T115" fmla="*/ 815 h 973"/>
              <a:gd name="T116" fmla="*/ 807 w 919"/>
              <a:gd name="T117" fmla="*/ 805 h 973"/>
              <a:gd name="T118" fmla="*/ 745 w 919"/>
              <a:gd name="T119" fmla="*/ 830 h 973"/>
              <a:gd name="T120" fmla="*/ 716 w 919"/>
              <a:gd name="T121" fmla="*/ 881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9" h="973">
                <a:moveTo>
                  <a:pt x="433" y="62"/>
                </a:moveTo>
                <a:lnTo>
                  <a:pt x="433" y="62"/>
                </a:lnTo>
                <a:lnTo>
                  <a:pt x="392" y="60"/>
                </a:lnTo>
                <a:lnTo>
                  <a:pt x="360" y="59"/>
                </a:lnTo>
                <a:lnTo>
                  <a:pt x="335" y="59"/>
                </a:lnTo>
                <a:lnTo>
                  <a:pt x="335" y="59"/>
                </a:lnTo>
                <a:lnTo>
                  <a:pt x="326" y="60"/>
                </a:lnTo>
                <a:lnTo>
                  <a:pt x="315" y="63"/>
                </a:lnTo>
                <a:lnTo>
                  <a:pt x="289" y="73"/>
                </a:lnTo>
                <a:lnTo>
                  <a:pt x="263" y="83"/>
                </a:lnTo>
                <a:lnTo>
                  <a:pt x="253" y="87"/>
                </a:lnTo>
                <a:lnTo>
                  <a:pt x="243" y="88"/>
                </a:lnTo>
                <a:lnTo>
                  <a:pt x="243" y="88"/>
                </a:lnTo>
                <a:lnTo>
                  <a:pt x="236" y="88"/>
                </a:lnTo>
                <a:lnTo>
                  <a:pt x="226" y="88"/>
                </a:lnTo>
                <a:lnTo>
                  <a:pt x="206" y="85"/>
                </a:lnTo>
                <a:lnTo>
                  <a:pt x="198" y="85"/>
                </a:lnTo>
                <a:lnTo>
                  <a:pt x="191" y="85"/>
                </a:lnTo>
                <a:lnTo>
                  <a:pt x="184" y="88"/>
                </a:lnTo>
                <a:lnTo>
                  <a:pt x="183" y="89"/>
                </a:lnTo>
                <a:lnTo>
                  <a:pt x="182" y="91"/>
                </a:lnTo>
                <a:lnTo>
                  <a:pt x="182" y="91"/>
                </a:lnTo>
                <a:lnTo>
                  <a:pt x="181" y="96"/>
                </a:lnTo>
                <a:lnTo>
                  <a:pt x="181" y="102"/>
                </a:lnTo>
                <a:lnTo>
                  <a:pt x="184" y="112"/>
                </a:lnTo>
                <a:lnTo>
                  <a:pt x="187" y="121"/>
                </a:lnTo>
                <a:lnTo>
                  <a:pt x="189" y="125"/>
                </a:lnTo>
                <a:lnTo>
                  <a:pt x="189" y="125"/>
                </a:lnTo>
                <a:lnTo>
                  <a:pt x="187" y="128"/>
                </a:lnTo>
                <a:lnTo>
                  <a:pt x="180" y="134"/>
                </a:lnTo>
                <a:lnTo>
                  <a:pt x="159" y="150"/>
                </a:lnTo>
                <a:lnTo>
                  <a:pt x="138" y="166"/>
                </a:lnTo>
                <a:lnTo>
                  <a:pt x="125" y="177"/>
                </a:lnTo>
                <a:lnTo>
                  <a:pt x="125" y="177"/>
                </a:lnTo>
                <a:lnTo>
                  <a:pt x="105" y="197"/>
                </a:lnTo>
                <a:lnTo>
                  <a:pt x="99" y="204"/>
                </a:lnTo>
                <a:lnTo>
                  <a:pt x="94" y="212"/>
                </a:lnTo>
                <a:lnTo>
                  <a:pt x="92" y="218"/>
                </a:lnTo>
                <a:lnTo>
                  <a:pt x="91" y="223"/>
                </a:lnTo>
                <a:lnTo>
                  <a:pt x="91" y="223"/>
                </a:lnTo>
                <a:lnTo>
                  <a:pt x="92" y="240"/>
                </a:lnTo>
                <a:lnTo>
                  <a:pt x="93" y="265"/>
                </a:lnTo>
                <a:lnTo>
                  <a:pt x="92" y="291"/>
                </a:lnTo>
                <a:lnTo>
                  <a:pt x="91" y="307"/>
                </a:lnTo>
                <a:lnTo>
                  <a:pt x="91" y="307"/>
                </a:lnTo>
                <a:lnTo>
                  <a:pt x="91" y="321"/>
                </a:lnTo>
                <a:lnTo>
                  <a:pt x="92" y="343"/>
                </a:lnTo>
                <a:lnTo>
                  <a:pt x="93" y="353"/>
                </a:lnTo>
                <a:lnTo>
                  <a:pt x="94" y="363"/>
                </a:lnTo>
                <a:lnTo>
                  <a:pt x="97" y="369"/>
                </a:lnTo>
                <a:lnTo>
                  <a:pt x="99" y="370"/>
                </a:lnTo>
                <a:lnTo>
                  <a:pt x="101" y="371"/>
                </a:lnTo>
                <a:lnTo>
                  <a:pt x="101" y="371"/>
                </a:lnTo>
                <a:lnTo>
                  <a:pt x="104" y="370"/>
                </a:lnTo>
                <a:lnTo>
                  <a:pt x="109" y="369"/>
                </a:lnTo>
                <a:lnTo>
                  <a:pt x="118" y="365"/>
                </a:lnTo>
                <a:lnTo>
                  <a:pt x="127" y="359"/>
                </a:lnTo>
                <a:lnTo>
                  <a:pt x="176" y="431"/>
                </a:lnTo>
                <a:lnTo>
                  <a:pt x="48" y="670"/>
                </a:lnTo>
                <a:lnTo>
                  <a:pt x="23" y="706"/>
                </a:lnTo>
                <a:lnTo>
                  <a:pt x="23" y="706"/>
                </a:lnTo>
                <a:lnTo>
                  <a:pt x="21" y="704"/>
                </a:lnTo>
                <a:lnTo>
                  <a:pt x="19" y="706"/>
                </a:lnTo>
                <a:lnTo>
                  <a:pt x="15" y="707"/>
                </a:lnTo>
                <a:lnTo>
                  <a:pt x="11" y="713"/>
                </a:lnTo>
                <a:lnTo>
                  <a:pt x="11" y="713"/>
                </a:lnTo>
                <a:lnTo>
                  <a:pt x="6" y="721"/>
                </a:lnTo>
                <a:lnTo>
                  <a:pt x="2" y="731"/>
                </a:lnTo>
                <a:lnTo>
                  <a:pt x="0" y="740"/>
                </a:lnTo>
                <a:lnTo>
                  <a:pt x="0" y="747"/>
                </a:lnTo>
                <a:lnTo>
                  <a:pt x="0" y="747"/>
                </a:lnTo>
                <a:lnTo>
                  <a:pt x="3" y="755"/>
                </a:lnTo>
                <a:lnTo>
                  <a:pt x="9" y="769"/>
                </a:lnTo>
                <a:lnTo>
                  <a:pt x="18" y="786"/>
                </a:lnTo>
                <a:lnTo>
                  <a:pt x="18" y="786"/>
                </a:lnTo>
                <a:lnTo>
                  <a:pt x="40" y="793"/>
                </a:lnTo>
                <a:lnTo>
                  <a:pt x="62" y="799"/>
                </a:lnTo>
                <a:lnTo>
                  <a:pt x="88" y="805"/>
                </a:lnTo>
                <a:lnTo>
                  <a:pt x="114" y="811"/>
                </a:lnTo>
                <a:lnTo>
                  <a:pt x="138" y="815"/>
                </a:lnTo>
                <a:lnTo>
                  <a:pt x="148" y="815"/>
                </a:lnTo>
                <a:lnTo>
                  <a:pt x="156" y="815"/>
                </a:lnTo>
                <a:lnTo>
                  <a:pt x="163" y="814"/>
                </a:lnTo>
                <a:lnTo>
                  <a:pt x="165" y="811"/>
                </a:lnTo>
                <a:lnTo>
                  <a:pt x="166" y="810"/>
                </a:lnTo>
                <a:lnTo>
                  <a:pt x="166" y="810"/>
                </a:lnTo>
                <a:lnTo>
                  <a:pt x="174" y="798"/>
                </a:lnTo>
                <a:lnTo>
                  <a:pt x="177" y="791"/>
                </a:lnTo>
                <a:lnTo>
                  <a:pt x="177" y="788"/>
                </a:lnTo>
                <a:lnTo>
                  <a:pt x="176" y="786"/>
                </a:lnTo>
                <a:lnTo>
                  <a:pt x="172" y="781"/>
                </a:lnTo>
                <a:lnTo>
                  <a:pt x="172" y="781"/>
                </a:lnTo>
                <a:lnTo>
                  <a:pt x="158" y="770"/>
                </a:lnTo>
                <a:lnTo>
                  <a:pt x="136" y="755"/>
                </a:lnTo>
                <a:lnTo>
                  <a:pt x="107" y="737"/>
                </a:lnTo>
                <a:lnTo>
                  <a:pt x="107" y="737"/>
                </a:lnTo>
                <a:lnTo>
                  <a:pt x="105" y="735"/>
                </a:lnTo>
                <a:lnTo>
                  <a:pt x="104" y="730"/>
                </a:lnTo>
                <a:lnTo>
                  <a:pt x="105" y="726"/>
                </a:lnTo>
                <a:lnTo>
                  <a:pt x="107" y="721"/>
                </a:lnTo>
                <a:lnTo>
                  <a:pt x="110" y="718"/>
                </a:lnTo>
                <a:lnTo>
                  <a:pt x="115" y="713"/>
                </a:lnTo>
                <a:lnTo>
                  <a:pt x="115" y="713"/>
                </a:lnTo>
                <a:lnTo>
                  <a:pt x="120" y="709"/>
                </a:lnTo>
                <a:lnTo>
                  <a:pt x="126" y="703"/>
                </a:lnTo>
                <a:lnTo>
                  <a:pt x="142" y="682"/>
                </a:lnTo>
                <a:lnTo>
                  <a:pt x="184" y="624"/>
                </a:lnTo>
                <a:lnTo>
                  <a:pt x="225" y="567"/>
                </a:lnTo>
                <a:lnTo>
                  <a:pt x="238" y="547"/>
                </a:lnTo>
                <a:lnTo>
                  <a:pt x="243" y="538"/>
                </a:lnTo>
                <a:lnTo>
                  <a:pt x="243" y="538"/>
                </a:lnTo>
                <a:lnTo>
                  <a:pt x="249" y="528"/>
                </a:lnTo>
                <a:lnTo>
                  <a:pt x="256" y="516"/>
                </a:lnTo>
                <a:lnTo>
                  <a:pt x="265" y="505"/>
                </a:lnTo>
                <a:lnTo>
                  <a:pt x="267" y="501"/>
                </a:lnTo>
                <a:lnTo>
                  <a:pt x="267" y="498"/>
                </a:lnTo>
                <a:lnTo>
                  <a:pt x="267" y="498"/>
                </a:lnTo>
                <a:lnTo>
                  <a:pt x="270" y="417"/>
                </a:lnTo>
                <a:lnTo>
                  <a:pt x="274" y="389"/>
                </a:lnTo>
                <a:lnTo>
                  <a:pt x="274" y="389"/>
                </a:lnTo>
                <a:lnTo>
                  <a:pt x="304" y="403"/>
                </a:lnTo>
                <a:lnTo>
                  <a:pt x="323" y="414"/>
                </a:lnTo>
                <a:lnTo>
                  <a:pt x="330" y="417"/>
                </a:lnTo>
                <a:lnTo>
                  <a:pt x="333" y="421"/>
                </a:lnTo>
                <a:lnTo>
                  <a:pt x="333" y="421"/>
                </a:lnTo>
                <a:lnTo>
                  <a:pt x="371" y="532"/>
                </a:lnTo>
                <a:lnTo>
                  <a:pt x="396" y="608"/>
                </a:lnTo>
                <a:lnTo>
                  <a:pt x="405" y="635"/>
                </a:lnTo>
                <a:lnTo>
                  <a:pt x="408" y="650"/>
                </a:lnTo>
                <a:lnTo>
                  <a:pt x="408" y="650"/>
                </a:lnTo>
                <a:lnTo>
                  <a:pt x="409" y="656"/>
                </a:lnTo>
                <a:lnTo>
                  <a:pt x="411" y="662"/>
                </a:lnTo>
                <a:lnTo>
                  <a:pt x="416" y="673"/>
                </a:lnTo>
                <a:lnTo>
                  <a:pt x="419" y="684"/>
                </a:lnTo>
                <a:lnTo>
                  <a:pt x="423" y="695"/>
                </a:lnTo>
                <a:lnTo>
                  <a:pt x="423" y="695"/>
                </a:lnTo>
                <a:lnTo>
                  <a:pt x="424" y="699"/>
                </a:lnTo>
                <a:lnTo>
                  <a:pt x="428" y="707"/>
                </a:lnTo>
                <a:lnTo>
                  <a:pt x="435" y="720"/>
                </a:lnTo>
                <a:lnTo>
                  <a:pt x="442" y="734"/>
                </a:lnTo>
                <a:lnTo>
                  <a:pt x="445" y="740"/>
                </a:lnTo>
                <a:lnTo>
                  <a:pt x="446" y="747"/>
                </a:lnTo>
                <a:lnTo>
                  <a:pt x="446" y="747"/>
                </a:lnTo>
                <a:lnTo>
                  <a:pt x="446" y="754"/>
                </a:lnTo>
                <a:lnTo>
                  <a:pt x="447" y="765"/>
                </a:lnTo>
                <a:lnTo>
                  <a:pt x="453" y="788"/>
                </a:lnTo>
                <a:lnTo>
                  <a:pt x="457" y="800"/>
                </a:lnTo>
                <a:lnTo>
                  <a:pt x="461" y="810"/>
                </a:lnTo>
                <a:lnTo>
                  <a:pt x="465" y="819"/>
                </a:lnTo>
                <a:lnTo>
                  <a:pt x="470" y="824"/>
                </a:lnTo>
                <a:lnTo>
                  <a:pt x="470" y="824"/>
                </a:lnTo>
                <a:lnTo>
                  <a:pt x="476" y="827"/>
                </a:lnTo>
                <a:lnTo>
                  <a:pt x="479" y="827"/>
                </a:lnTo>
                <a:lnTo>
                  <a:pt x="481" y="827"/>
                </a:lnTo>
                <a:lnTo>
                  <a:pt x="482" y="825"/>
                </a:lnTo>
                <a:lnTo>
                  <a:pt x="485" y="822"/>
                </a:lnTo>
                <a:lnTo>
                  <a:pt x="488" y="813"/>
                </a:lnTo>
                <a:lnTo>
                  <a:pt x="488" y="813"/>
                </a:lnTo>
                <a:lnTo>
                  <a:pt x="491" y="805"/>
                </a:lnTo>
                <a:lnTo>
                  <a:pt x="492" y="796"/>
                </a:lnTo>
                <a:lnTo>
                  <a:pt x="491" y="777"/>
                </a:lnTo>
                <a:lnTo>
                  <a:pt x="490" y="763"/>
                </a:lnTo>
                <a:lnTo>
                  <a:pt x="488" y="755"/>
                </a:lnTo>
                <a:lnTo>
                  <a:pt x="488" y="755"/>
                </a:lnTo>
                <a:lnTo>
                  <a:pt x="488" y="752"/>
                </a:lnTo>
                <a:lnTo>
                  <a:pt x="487" y="744"/>
                </a:lnTo>
                <a:lnTo>
                  <a:pt x="487" y="741"/>
                </a:lnTo>
                <a:lnTo>
                  <a:pt x="488" y="737"/>
                </a:lnTo>
                <a:lnTo>
                  <a:pt x="491" y="735"/>
                </a:lnTo>
                <a:lnTo>
                  <a:pt x="495" y="734"/>
                </a:lnTo>
                <a:lnTo>
                  <a:pt x="495" y="734"/>
                </a:lnTo>
                <a:lnTo>
                  <a:pt x="503" y="734"/>
                </a:lnTo>
                <a:lnTo>
                  <a:pt x="513" y="731"/>
                </a:lnTo>
                <a:lnTo>
                  <a:pt x="516" y="730"/>
                </a:lnTo>
                <a:lnTo>
                  <a:pt x="519" y="729"/>
                </a:lnTo>
                <a:lnTo>
                  <a:pt x="521" y="726"/>
                </a:lnTo>
                <a:lnTo>
                  <a:pt x="523" y="723"/>
                </a:lnTo>
                <a:lnTo>
                  <a:pt x="523" y="723"/>
                </a:lnTo>
                <a:lnTo>
                  <a:pt x="521" y="719"/>
                </a:lnTo>
                <a:lnTo>
                  <a:pt x="519" y="714"/>
                </a:lnTo>
                <a:lnTo>
                  <a:pt x="510" y="706"/>
                </a:lnTo>
                <a:lnTo>
                  <a:pt x="499" y="697"/>
                </a:lnTo>
                <a:lnTo>
                  <a:pt x="491" y="692"/>
                </a:lnTo>
                <a:lnTo>
                  <a:pt x="491" y="692"/>
                </a:lnTo>
                <a:lnTo>
                  <a:pt x="487" y="690"/>
                </a:lnTo>
                <a:lnTo>
                  <a:pt x="482" y="686"/>
                </a:lnTo>
                <a:lnTo>
                  <a:pt x="473" y="678"/>
                </a:lnTo>
                <a:lnTo>
                  <a:pt x="462" y="664"/>
                </a:lnTo>
                <a:lnTo>
                  <a:pt x="462" y="664"/>
                </a:lnTo>
                <a:lnTo>
                  <a:pt x="463" y="658"/>
                </a:lnTo>
                <a:lnTo>
                  <a:pt x="465" y="644"/>
                </a:lnTo>
                <a:lnTo>
                  <a:pt x="465" y="636"/>
                </a:lnTo>
                <a:lnTo>
                  <a:pt x="464" y="629"/>
                </a:lnTo>
                <a:lnTo>
                  <a:pt x="462" y="623"/>
                </a:lnTo>
                <a:lnTo>
                  <a:pt x="459" y="620"/>
                </a:lnTo>
                <a:lnTo>
                  <a:pt x="457" y="619"/>
                </a:lnTo>
                <a:lnTo>
                  <a:pt x="457" y="619"/>
                </a:lnTo>
                <a:lnTo>
                  <a:pt x="450" y="617"/>
                </a:lnTo>
                <a:lnTo>
                  <a:pt x="446" y="617"/>
                </a:lnTo>
                <a:lnTo>
                  <a:pt x="442" y="617"/>
                </a:lnTo>
                <a:lnTo>
                  <a:pt x="442" y="617"/>
                </a:lnTo>
                <a:lnTo>
                  <a:pt x="442" y="614"/>
                </a:lnTo>
                <a:lnTo>
                  <a:pt x="442" y="614"/>
                </a:lnTo>
                <a:lnTo>
                  <a:pt x="433" y="481"/>
                </a:lnTo>
                <a:lnTo>
                  <a:pt x="433" y="481"/>
                </a:lnTo>
                <a:lnTo>
                  <a:pt x="424" y="406"/>
                </a:lnTo>
                <a:lnTo>
                  <a:pt x="544" y="472"/>
                </a:lnTo>
                <a:lnTo>
                  <a:pt x="544" y="472"/>
                </a:lnTo>
                <a:lnTo>
                  <a:pt x="547" y="474"/>
                </a:lnTo>
                <a:lnTo>
                  <a:pt x="552" y="483"/>
                </a:lnTo>
                <a:lnTo>
                  <a:pt x="555" y="490"/>
                </a:lnTo>
                <a:lnTo>
                  <a:pt x="558" y="499"/>
                </a:lnTo>
                <a:lnTo>
                  <a:pt x="561" y="510"/>
                </a:lnTo>
                <a:lnTo>
                  <a:pt x="564" y="522"/>
                </a:lnTo>
                <a:lnTo>
                  <a:pt x="564" y="522"/>
                </a:lnTo>
                <a:lnTo>
                  <a:pt x="570" y="554"/>
                </a:lnTo>
                <a:lnTo>
                  <a:pt x="577" y="590"/>
                </a:lnTo>
                <a:lnTo>
                  <a:pt x="583" y="623"/>
                </a:lnTo>
                <a:lnTo>
                  <a:pt x="586" y="641"/>
                </a:lnTo>
                <a:lnTo>
                  <a:pt x="586" y="641"/>
                </a:lnTo>
                <a:lnTo>
                  <a:pt x="588" y="727"/>
                </a:lnTo>
                <a:lnTo>
                  <a:pt x="588" y="727"/>
                </a:lnTo>
                <a:lnTo>
                  <a:pt x="589" y="731"/>
                </a:lnTo>
                <a:lnTo>
                  <a:pt x="592" y="737"/>
                </a:lnTo>
                <a:lnTo>
                  <a:pt x="593" y="742"/>
                </a:lnTo>
                <a:lnTo>
                  <a:pt x="592" y="747"/>
                </a:lnTo>
                <a:lnTo>
                  <a:pt x="591" y="752"/>
                </a:lnTo>
                <a:lnTo>
                  <a:pt x="588" y="755"/>
                </a:lnTo>
                <a:lnTo>
                  <a:pt x="588" y="755"/>
                </a:lnTo>
                <a:lnTo>
                  <a:pt x="581" y="762"/>
                </a:lnTo>
                <a:lnTo>
                  <a:pt x="575" y="765"/>
                </a:lnTo>
                <a:lnTo>
                  <a:pt x="572" y="768"/>
                </a:lnTo>
                <a:lnTo>
                  <a:pt x="571" y="774"/>
                </a:lnTo>
                <a:lnTo>
                  <a:pt x="571" y="774"/>
                </a:lnTo>
                <a:lnTo>
                  <a:pt x="571" y="776"/>
                </a:lnTo>
                <a:lnTo>
                  <a:pt x="572" y="780"/>
                </a:lnTo>
                <a:lnTo>
                  <a:pt x="576" y="782"/>
                </a:lnTo>
                <a:lnTo>
                  <a:pt x="581" y="786"/>
                </a:lnTo>
                <a:lnTo>
                  <a:pt x="582" y="787"/>
                </a:lnTo>
                <a:lnTo>
                  <a:pt x="582" y="789"/>
                </a:lnTo>
                <a:lnTo>
                  <a:pt x="582" y="789"/>
                </a:lnTo>
                <a:lnTo>
                  <a:pt x="581" y="797"/>
                </a:lnTo>
                <a:lnTo>
                  <a:pt x="580" y="804"/>
                </a:lnTo>
                <a:lnTo>
                  <a:pt x="575" y="816"/>
                </a:lnTo>
                <a:lnTo>
                  <a:pt x="575" y="816"/>
                </a:lnTo>
                <a:lnTo>
                  <a:pt x="575" y="820"/>
                </a:lnTo>
                <a:lnTo>
                  <a:pt x="576" y="825"/>
                </a:lnTo>
                <a:lnTo>
                  <a:pt x="578" y="827"/>
                </a:lnTo>
                <a:lnTo>
                  <a:pt x="581" y="828"/>
                </a:lnTo>
                <a:lnTo>
                  <a:pt x="583" y="830"/>
                </a:lnTo>
                <a:lnTo>
                  <a:pt x="588" y="831"/>
                </a:lnTo>
                <a:lnTo>
                  <a:pt x="588" y="831"/>
                </a:lnTo>
                <a:lnTo>
                  <a:pt x="604" y="828"/>
                </a:lnTo>
                <a:lnTo>
                  <a:pt x="630" y="824"/>
                </a:lnTo>
                <a:lnTo>
                  <a:pt x="643" y="820"/>
                </a:lnTo>
                <a:lnTo>
                  <a:pt x="655" y="816"/>
                </a:lnTo>
                <a:lnTo>
                  <a:pt x="665" y="811"/>
                </a:lnTo>
                <a:lnTo>
                  <a:pt x="667" y="809"/>
                </a:lnTo>
                <a:lnTo>
                  <a:pt x="670" y="807"/>
                </a:lnTo>
                <a:lnTo>
                  <a:pt x="670" y="807"/>
                </a:lnTo>
                <a:lnTo>
                  <a:pt x="673" y="800"/>
                </a:lnTo>
                <a:lnTo>
                  <a:pt x="676" y="791"/>
                </a:lnTo>
                <a:lnTo>
                  <a:pt x="679" y="769"/>
                </a:lnTo>
                <a:lnTo>
                  <a:pt x="682" y="748"/>
                </a:lnTo>
                <a:lnTo>
                  <a:pt x="682" y="741"/>
                </a:lnTo>
                <a:lnTo>
                  <a:pt x="679" y="737"/>
                </a:lnTo>
                <a:lnTo>
                  <a:pt x="679" y="737"/>
                </a:lnTo>
                <a:lnTo>
                  <a:pt x="679" y="737"/>
                </a:lnTo>
                <a:lnTo>
                  <a:pt x="681" y="737"/>
                </a:lnTo>
                <a:lnTo>
                  <a:pt x="686" y="740"/>
                </a:lnTo>
                <a:lnTo>
                  <a:pt x="706" y="751"/>
                </a:lnTo>
                <a:lnTo>
                  <a:pt x="718" y="755"/>
                </a:lnTo>
                <a:lnTo>
                  <a:pt x="731" y="759"/>
                </a:lnTo>
                <a:lnTo>
                  <a:pt x="738" y="760"/>
                </a:lnTo>
                <a:lnTo>
                  <a:pt x="743" y="759"/>
                </a:lnTo>
                <a:lnTo>
                  <a:pt x="749" y="758"/>
                </a:lnTo>
                <a:lnTo>
                  <a:pt x="752" y="755"/>
                </a:lnTo>
                <a:lnTo>
                  <a:pt x="752" y="755"/>
                </a:lnTo>
                <a:lnTo>
                  <a:pt x="756" y="753"/>
                </a:lnTo>
                <a:lnTo>
                  <a:pt x="760" y="749"/>
                </a:lnTo>
                <a:lnTo>
                  <a:pt x="761" y="746"/>
                </a:lnTo>
                <a:lnTo>
                  <a:pt x="762" y="742"/>
                </a:lnTo>
                <a:lnTo>
                  <a:pt x="762" y="735"/>
                </a:lnTo>
                <a:lnTo>
                  <a:pt x="760" y="727"/>
                </a:lnTo>
                <a:lnTo>
                  <a:pt x="757" y="720"/>
                </a:lnTo>
                <a:lnTo>
                  <a:pt x="752" y="714"/>
                </a:lnTo>
                <a:lnTo>
                  <a:pt x="745" y="703"/>
                </a:lnTo>
                <a:lnTo>
                  <a:pt x="745" y="703"/>
                </a:lnTo>
                <a:lnTo>
                  <a:pt x="741" y="699"/>
                </a:lnTo>
                <a:lnTo>
                  <a:pt x="737" y="695"/>
                </a:lnTo>
                <a:lnTo>
                  <a:pt x="726" y="686"/>
                </a:lnTo>
                <a:lnTo>
                  <a:pt x="716" y="679"/>
                </a:lnTo>
                <a:lnTo>
                  <a:pt x="713" y="675"/>
                </a:lnTo>
                <a:lnTo>
                  <a:pt x="711" y="672"/>
                </a:lnTo>
                <a:lnTo>
                  <a:pt x="711" y="672"/>
                </a:lnTo>
                <a:lnTo>
                  <a:pt x="709" y="668"/>
                </a:lnTo>
                <a:lnTo>
                  <a:pt x="706" y="663"/>
                </a:lnTo>
                <a:lnTo>
                  <a:pt x="705" y="659"/>
                </a:lnTo>
                <a:lnTo>
                  <a:pt x="704" y="654"/>
                </a:lnTo>
                <a:lnTo>
                  <a:pt x="703" y="647"/>
                </a:lnTo>
                <a:lnTo>
                  <a:pt x="703" y="637"/>
                </a:lnTo>
                <a:lnTo>
                  <a:pt x="703" y="637"/>
                </a:lnTo>
                <a:lnTo>
                  <a:pt x="703" y="623"/>
                </a:lnTo>
                <a:lnTo>
                  <a:pt x="705" y="600"/>
                </a:lnTo>
                <a:lnTo>
                  <a:pt x="711" y="544"/>
                </a:lnTo>
                <a:lnTo>
                  <a:pt x="717" y="488"/>
                </a:lnTo>
                <a:lnTo>
                  <a:pt x="718" y="467"/>
                </a:lnTo>
                <a:lnTo>
                  <a:pt x="717" y="453"/>
                </a:lnTo>
                <a:lnTo>
                  <a:pt x="717" y="453"/>
                </a:lnTo>
                <a:lnTo>
                  <a:pt x="715" y="448"/>
                </a:lnTo>
                <a:lnTo>
                  <a:pt x="711" y="443"/>
                </a:lnTo>
                <a:lnTo>
                  <a:pt x="707" y="438"/>
                </a:lnTo>
                <a:lnTo>
                  <a:pt x="701" y="433"/>
                </a:lnTo>
                <a:lnTo>
                  <a:pt x="687" y="423"/>
                </a:lnTo>
                <a:lnTo>
                  <a:pt x="672" y="415"/>
                </a:lnTo>
                <a:lnTo>
                  <a:pt x="644" y="402"/>
                </a:lnTo>
                <a:lnTo>
                  <a:pt x="631" y="397"/>
                </a:lnTo>
                <a:lnTo>
                  <a:pt x="634" y="380"/>
                </a:lnTo>
                <a:lnTo>
                  <a:pt x="658" y="382"/>
                </a:lnTo>
                <a:lnTo>
                  <a:pt x="658" y="382"/>
                </a:lnTo>
                <a:lnTo>
                  <a:pt x="658" y="336"/>
                </a:lnTo>
                <a:lnTo>
                  <a:pt x="658" y="298"/>
                </a:lnTo>
                <a:lnTo>
                  <a:pt x="658" y="271"/>
                </a:lnTo>
                <a:lnTo>
                  <a:pt x="658" y="271"/>
                </a:lnTo>
                <a:lnTo>
                  <a:pt x="655" y="251"/>
                </a:lnTo>
                <a:lnTo>
                  <a:pt x="654" y="245"/>
                </a:lnTo>
                <a:lnTo>
                  <a:pt x="649" y="236"/>
                </a:lnTo>
                <a:lnTo>
                  <a:pt x="649" y="236"/>
                </a:lnTo>
                <a:lnTo>
                  <a:pt x="644" y="223"/>
                </a:lnTo>
                <a:lnTo>
                  <a:pt x="638" y="208"/>
                </a:lnTo>
                <a:lnTo>
                  <a:pt x="633" y="191"/>
                </a:lnTo>
                <a:lnTo>
                  <a:pt x="593" y="159"/>
                </a:lnTo>
                <a:lnTo>
                  <a:pt x="622" y="122"/>
                </a:lnTo>
                <a:lnTo>
                  <a:pt x="622" y="97"/>
                </a:lnTo>
                <a:lnTo>
                  <a:pt x="622" y="97"/>
                </a:lnTo>
                <a:lnTo>
                  <a:pt x="616" y="85"/>
                </a:lnTo>
                <a:lnTo>
                  <a:pt x="611" y="74"/>
                </a:lnTo>
                <a:lnTo>
                  <a:pt x="604" y="66"/>
                </a:lnTo>
                <a:lnTo>
                  <a:pt x="604" y="66"/>
                </a:lnTo>
                <a:lnTo>
                  <a:pt x="596" y="57"/>
                </a:lnTo>
                <a:lnTo>
                  <a:pt x="585" y="49"/>
                </a:lnTo>
                <a:lnTo>
                  <a:pt x="571" y="38"/>
                </a:lnTo>
                <a:lnTo>
                  <a:pt x="535" y="22"/>
                </a:lnTo>
                <a:lnTo>
                  <a:pt x="520" y="17"/>
                </a:lnTo>
                <a:lnTo>
                  <a:pt x="488" y="7"/>
                </a:lnTo>
                <a:lnTo>
                  <a:pt x="479" y="0"/>
                </a:lnTo>
                <a:lnTo>
                  <a:pt x="479" y="0"/>
                </a:lnTo>
                <a:lnTo>
                  <a:pt x="474" y="9"/>
                </a:lnTo>
                <a:lnTo>
                  <a:pt x="469" y="16"/>
                </a:lnTo>
                <a:lnTo>
                  <a:pt x="468" y="21"/>
                </a:lnTo>
                <a:lnTo>
                  <a:pt x="468" y="21"/>
                </a:lnTo>
                <a:lnTo>
                  <a:pt x="469" y="26"/>
                </a:lnTo>
                <a:lnTo>
                  <a:pt x="467" y="27"/>
                </a:lnTo>
                <a:lnTo>
                  <a:pt x="462" y="29"/>
                </a:lnTo>
                <a:lnTo>
                  <a:pt x="462" y="29"/>
                </a:lnTo>
                <a:lnTo>
                  <a:pt x="448" y="34"/>
                </a:lnTo>
                <a:lnTo>
                  <a:pt x="442" y="35"/>
                </a:lnTo>
                <a:lnTo>
                  <a:pt x="440" y="49"/>
                </a:lnTo>
                <a:lnTo>
                  <a:pt x="433" y="62"/>
                </a:lnTo>
                <a:close/>
                <a:moveTo>
                  <a:pt x="715" y="889"/>
                </a:moveTo>
                <a:lnTo>
                  <a:pt x="715" y="889"/>
                </a:lnTo>
                <a:lnTo>
                  <a:pt x="716" y="898"/>
                </a:lnTo>
                <a:lnTo>
                  <a:pt x="717" y="906"/>
                </a:lnTo>
                <a:lnTo>
                  <a:pt x="720" y="914"/>
                </a:lnTo>
                <a:lnTo>
                  <a:pt x="723" y="922"/>
                </a:lnTo>
                <a:lnTo>
                  <a:pt x="727" y="929"/>
                </a:lnTo>
                <a:lnTo>
                  <a:pt x="733" y="935"/>
                </a:lnTo>
                <a:lnTo>
                  <a:pt x="738" y="943"/>
                </a:lnTo>
                <a:lnTo>
                  <a:pt x="745" y="949"/>
                </a:lnTo>
                <a:lnTo>
                  <a:pt x="752" y="954"/>
                </a:lnTo>
                <a:lnTo>
                  <a:pt x="760" y="959"/>
                </a:lnTo>
                <a:lnTo>
                  <a:pt x="768" y="963"/>
                </a:lnTo>
                <a:lnTo>
                  <a:pt x="778" y="967"/>
                </a:lnTo>
                <a:lnTo>
                  <a:pt x="786" y="969"/>
                </a:lnTo>
                <a:lnTo>
                  <a:pt x="796" y="972"/>
                </a:lnTo>
                <a:lnTo>
                  <a:pt x="807" y="973"/>
                </a:lnTo>
                <a:lnTo>
                  <a:pt x="817" y="973"/>
                </a:lnTo>
                <a:lnTo>
                  <a:pt x="817" y="973"/>
                </a:lnTo>
                <a:lnTo>
                  <a:pt x="828" y="973"/>
                </a:lnTo>
                <a:lnTo>
                  <a:pt x="838" y="972"/>
                </a:lnTo>
                <a:lnTo>
                  <a:pt x="847" y="969"/>
                </a:lnTo>
                <a:lnTo>
                  <a:pt x="857" y="967"/>
                </a:lnTo>
                <a:lnTo>
                  <a:pt x="865" y="963"/>
                </a:lnTo>
                <a:lnTo>
                  <a:pt x="874" y="959"/>
                </a:lnTo>
                <a:lnTo>
                  <a:pt x="881" y="954"/>
                </a:lnTo>
                <a:lnTo>
                  <a:pt x="889" y="949"/>
                </a:lnTo>
                <a:lnTo>
                  <a:pt x="896" y="943"/>
                </a:lnTo>
                <a:lnTo>
                  <a:pt x="902" y="935"/>
                </a:lnTo>
                <a:lnTo>
                  <a:pt x="907" y="929"/>
                </a:lnTo>
                <a:lnTo>
                  <a:pt x="910" y="922"/>
                </a:lnTo>
                <a:lnTo>
                  <a:pt x="914" y="914"/>
                </a:lnTo>
                <a:lnTo>
                  <a:pt x="917" y="906"/>
                </a:lnTo>
                <a:lnTo>
                  <a:pt x="919" y="898"/>
                </a:lnTo>
                <a:lnTo>
                  <a:pt x="919" y="889"/>
                </a:lnTo>
                <a:lnTo>
                  <a:pt x="919" y="889"/>
                </a:lnTo>
                <a:lnTo>
                  <a:pt x="919" y="881"/>
                </a:lnTo>
                <a:lnTo>
                  <a:pt x="917" y="872"/>
                </a:lnTo>
                <a:lnTo>
                  <a:pt x="914" y="864"/>
                </a:lnTo>
                <a:lnTo>
                  <a:pt x="910" y="856"/>
                </a:lnTo>
                <a:lnTo>
                  <a:pt x="907" y="849"/>
                </a:lnTo>
                <a:lnTo>
                  <a:pt x="902" y="842"/>
                </a:lnTo>
                <a:lnTo>
                  <a:pt x="896" y="836"/>
                </a:lnTo>
                <a:lnTo>
                  <a:pt x="889" y="830"/>
                </a:lnTo>
                <a:lnTo>
                  <a:pt x="881" y="824"/>
                </a:lnTo>
                <a:lnTo>
                  <a:pt x="874" y="819"/>
                </a:lnTo>
                <a:lnTo>
                  <a:pt x="865" y="815"/>
                </a:lnTo>
                <a:lnTo>
                  <a:pt x="857" y="811"/>
                </a:lnTo>
                <a:lnTo>
                  <a:pt x="847" y="809"/>
                </a:lnTo>
                <a:lnTo>
                  <a:pt x="838" y="807"/>
                </a:lnTo>
                <a:lnTo>
                  <a:pt x="828" y="805"/>
                </a:lnTo>
                <a:lnTo>
                  <a:pt x="817" y="804"/>
                </a:lnTo>
                <a:lnTo>
                  <a:pt x="817" y="804"/>
                </a:lnTo>
                <a:lnTo>
                  <a:pt x="807" y="805"/>
                </a:lnTo>
                <a:lnTo>
                  <a:pt x="796" y="807"/>
                </a:lnTo>
                <a:lnTo>
                  <a:pt x="786" y="809"/>
                </a:lnTo>
                <a:lnTo>
                  <a:pt x="778" y="811"/>
                </a:lnTo>
                <a:lnTo>
                  <a:pt x="768" y="815"/>
                </a:lnTo>
                <a:lnTo>
                  <a:pt x="760" y="819"/>
                </a:lnTo>
                <a:lnTo>
                  <a:pt x="752" y="824"/>
                </a:lnTo>
                <a:lnTo>
                  <a:pt x="745" y="830"/>
                </a:lnTo>
                <a:lnTo>
                  <a:pt x="738" y="836"/>
                </a:lnTo>
                <a:lnTo>
                  <a:pt x="733" y="842"/>
                </a:lnTo>
                <a:lnTo>
                  <a:pt x="727" y="849"/>
                </a:lnTo>
                <a:lnTo>
                  <a:pt x="723" y="856"/>
                </a:lnTo>
                <a:lnTo>
                  <a:pt x="720" y="864"/>
                </a:lnTo>
                <a:lnTo>
                  <a:pt x="717" y="872"/>
                </a:lnTo>
                <a:lnTo>
                  <a:pt x="716" y="881"/>
                </a:lnTo>
                <a:lnTo>
                  <a:pt x="715" y="889"/>
                </a:lnTo>
                <a:lnTo>
                  <a:pt x="715" y="8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8450E6D0-661D-4396-A944-490C5F9B321F}"/>
              </a:ext>
            </a:extLst>
          </p:cNvPr>
          <p:cNvSpPr>
            <a:spLocks noEditPoints="1"/>
          </p:cNvSpPr>
          <p:nvPr/>
        </p:nvSpPr>
        <p:spPr bwMode="auto">
          <a:xfrm>
            <a:off x="697821" y="832685"/>
            <a:ext cx="1172042" cy="1581150"/>
          </a:xfrm>
          <a:custGeom>
            <a:avLst/>
            <a:gdLst>
              <a:gd name="T0" fmla="*/ 74 w 1060"/>
              <a:gd name="T1" fmla="*/ 185 h 1430"/>
              <a:gd name="T2" fmla="*/ 87 w 1060"/>
              <a:gd name="T3" fmla="*/ 212 h 1430"/>
              <a:gd name="T4" fmla="*/ 107 w 1060"/>
              <a:gd name="T5" fmla="*/ 241 h 1430"/>
              <a:gd name="T6" fmla="*/ 153 w 1060"/>
              <a:gd name="T7" fmla="*/ 254 h 1430"/>
              <a:gd name="T8" fmla="*/ 247 w 1060"/>
              <a:gd name="T9" fmla="*/ 523 h 1430"/>
              <a:gd name="T10" fmla="*/ 171 w 1060"/>
              <a:gd name="T11" fmla="*/ 642 h 1430"/>
              <a:gd name="T12" fmla="*/ 166 w 1060"/>
              <a:gd name="T13" fmla="*/ 682 h 1430"/>
              <a:gd name="T14" fmla="*/ 209 w 1060"/>
              <a:gd name="T15" fmla="*/ 713 h 1430"/>
              <a:gd name="T16" fmla="*/ 242 w 1060"/>
              <a:gd name="T17" fmla="*/ 665 h 1430"/>
              <a:gd name="T18" fmla="*/ 307 w 1060"/>
              <a:gd name="T19" fmla="*/ 665 h 1430"/>
              <a:gd name="T20" fmla="*/ 349 w 1060"/>
              <a:gd name="T21" fmla="*/ 684 h 1430"/>
              <a:gd name="T22" fmla="*/ 306 w 1060"/>
              <a:gd name="T23" fmla="*/ 788 h 1430"/>
              <a:gd name="T24" fmla="*/ 249 w 1060"/>
              <a:gd name="T25" fmla="*/ 841 h 1430"/>
              <a:gd name="T26" fmla="*/ 222 w 1060"/>
              <a:gd name="T27" fmla="*/ 884 h 1430"/>
              <a:gd name="T28" fmla="*/ 199 w 1060"/>
              <a:gd name="T29" fmla="*/ 954 h 1430"/>
              <a:gd name="T30" fmla="*/ 256 w 1060"/>
              <a:gd name="T31" fmla="*/ 1275 h 1430"/>
              <a:gd name="T32" fmla="*/ 208 w 1060"/>
              <a:gd name="T33" fmla="*/ 1347 h 1430"/>
              <a:gd name="T34" fmla="*/ 259 w 1060"/>
              <a:gd name="T35" fmla="*/ 1365 h 1430"/>
              <a:gd name="T36" fmla="*/ 333 w 1060"/>
              <a:gd name="T37" fmla="*/ 1321 h 1430"/>
              <a:gd name="T38" fmla="*/ 341 w 1060"/>
              <a:gd name="T39" fmla="*/ 1264 h 1430"/>
              <a:gd name="T40" fmla="*/ 343 w 1060"/>
              <a:gd name="T41" fmla="*/ 1214 h 1430"/>
              <a:gd name="T42" fmla="*/ 335 w 1060"/>
              <a:gd name="T43" fmla="*/ 1070 h 1430"/>
              <a:gd name="T44" fmla="*/ 334 w 1060"/>
              <a:gd name="T45" fmla="*/ 951 h 1430"/>
              <a:gd name="T46" fmla="*/ 394 w 1060"/>
              <a:gd name="T47" fmla="*/ 942 h 1430"/>
              <a:gd name="T48" fmla="*/ 509 w 1060"/>
              <a:gd name="T49" fmla="*/ 1006 h 1430"/>
              <a:gd name="T50" fmla="*/ 556 w 1060"/>
              <a:gd name="T51" fmla="*/ 1029 h 1430"/>
              <a:gd name="T52" fmla="*/ 720 w 1060"/>
              <a:gd name="T53" fmla="*/ 1156 h 1430"/>
              <a:gd name="T54" fmla="*/ 941 w 1060"/>
              <a:gd name="T55" fmla="*/ 1330 h 1430"/>
              <a:gd name="T56" fmla="*/ 957 w 1060"/>
              <a:gd name="T57" fmla="*/ 1371 h 1430"/>
              <a:gd name="T58" fmla="*/ 968 w 1060"/>
              <a:gd name="T59" fmla="*/ 1427 h 1430"/>
              <a:gd name="T60" fmla="*/ 1014 w 1060"/>
              <a:gd name="T61" fmla="*/ 1415 h 1430"/>
              <a:gd name="T62" fmla="*/ 1046 w 1060"/>
              <a:gd name="T63" fmla="*/ 1340 h 1430"/>
              <a:gd name="T64" fmla="*/ 1060 w 1060"/>
              <a:gd name="T65" fmla="*/ 1241 h 1430"/>
              <a:gd name="T66" fmla="*/ 1026 w 1060"/>
              <a:gd name="T67" fmla="*/ 1204 h 1430"/>
              <a:gd name="T68" fmla="*/ 953 w 1060"/>
              <a:gd name="T69" fmla="*/ 1184 h 1430"/>
              <a:gd name="T70" fmla="*/ 828 w 1060"/>
              <a:gd name="T71" fmla="*/ 1086 h 1430"/>
              <a:gd name="T72" fmla="*/ 710 w 1060"/>
              <a:gd name="T73" fmla="*/ 1027 h 1430"/>
              <a:gd name="T74" fmla="*/ 629 w 1060"/>
              <a:gd name="T75" fmla="*/ 811 h 1430"/>
              <a:gd name="T76" fmla="*/ 616 w 1060"/>
              <a:gd name="T77" fmla="*/ 710 h 1430"/>
              <a:gd name="T78" fmla="*/ 513 w 1060"/>
              <a:gd name="T79" fmla="*/ 556 h 1430"/>
              <a:gd name="T80" fmla="*/ 562 w 1060"/>
              <a:gd name="T81" fmla="*/ 438 h 1430"/>
              <a:gd name="T82" fmla="*/ 541 w 1060"/>
              <a:gd name="T83" fmla="*/ 403 h 1430"/>
              <a:gd name="T84" fmla="*/ 529 w 1060"/>
              <a:gd name="T85" fmla="*/ 376 h 1430"/>
              <a:gd name="T86" fmla="*/ 449 w 1060"/>
              <a:gd name="T87" fmla="*/ 310 h 1430"/>
              <a:gd name="T88" fmla="*/ 307 w 1060"/>
              <a:gd name="T89" fmla="*/ 217 h 1430"/>
              <a:gd name="T90" fmla="*/ 248 w 1060"/>
              <a:gd name="T91" fmla="*/ 168 h 1430"/>
              <a:gd name="T92" fmla="*/ 272 w 1060"/>
              <a:gd name="T93" fmla="*/ 134 h 1430"/>
              <a:gd name="T94" fmla="*/ 250 w 1060"/>
              <a:gd name="T95" fmla="*/ 77 h 1430"/>
              <a:gd name="T96" fmla="*/ 226 w 1060"/>
              <a:gd name="T97" fmla="*/ 17 h 1430"/>
              <a:gd name="T98" fmla="*/ 114 w 1060"/>
              <a:gd name="T99" fmla="*/ 3 h 1430"/>
              <a:gd name="T100" fmla="*/ 81 w 1060"/>
              <a:gd name="T101" fmla="*/ 27 h 1430"/>
              <a:gd name="T102" fmla="*/ 52 w 1060"/>
              <a:gd name="T103" fmla="*/ 50 h 1430"/>
              <a:gd name="T104" fmla="*/ 70 w 1060"/>
              <a:gd name="T105" fmla="*/ 108 h 1430"/>
              <a:gd name="T106" fmla="*/ 3 w 1060"/>
              <a:gd name="T107" fmla="*/ 1339 h 1430"/>
              <a:gd name="T108" fmla="*/ 50 w 1060"/>
              <a:gd name="T109" fmla="*/ 1394 h 1430"/>
              <a:gd name="T110" fmla="*/ 113 w 1060"/>
              <a:gd name="T111" fmla="*/ 1404 h 1430"/>
              <a:gd name="T112" fmla="*/ 172 w 1060"/>
              <a:gd name="T113" fmla="*/ 1364 h 1430"/>
              <a:gd name="T114" fmla="*/ 188 w 1060"/>
              <a:gd name="T115" fmla="*/ 1302 h 1430"/>
              <a:gd name="T116" fmla="*/ 154 w 1060"/>
              <a:gd name="T117" fmla="*/ 1238 h 1430"/>
              <a:gd name="T118" fmla="*/ 95 w 1060"/>
              <a:gd name="T119" fmla="*/ 1216 h 1430"/>
              <a:gd name="T120" fmla="*/ 28 w 1060"/>
              <a:gd name="T121" fmla="*/ 1244 h 1430"/>
              <a:gd name="T122" fmla="*/ 0 w 1060"/>
              <a:gd name="T123" fmla="*/ 1311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60" h="1430">
                <a:moveTo>
                  <a:pt x="81" y="156"/>
                </a:moveTo>
                <a:lnTo>
                  <a:pt x="81" y="156"/>
                </a:lnTo>
                <a:lnTo>
                  <a:pt x="73" y="168"/>
                </a:lnTo>
                <a:lnTo>
                  <a:pt x="68" y="177"/>
                </a:lnTo>
                <a:lnTo>
                  <a:pt x="67" y="180"/>
                </a:lnTo>
                <a:lnTo>
                  <a:pt x="68" y="183"/>
                </a:lnTo>
                <a:lnTo>
                  <a:pt x="68" y="183"/>
                </a:lnTo>
                <a:lnTo>
                  <a:pt x="74" y="185"/>
                </a:lnTo>
                <a:lnTo>
                  <a:pt x="80" y="187"/>
                </a:lnTo>
                <a:lnTo>
                  <a:pt x="86" y="189"/>
                </a:lnTo>
                <a:lnTo>
                  <a:pt x="86" y="189"/>
                </a:lnTo>
                <a:lnTo>
                  <a:pt x="86" y="200"/>
                </a:lnTo>
                <a:lnTo>
                  <a:pt x="86" y="207"/>
                </a:lnTo>
                <a:lnTo>
                  <a:pt x="86" y="209"/>
                </a:lnTo>
                <a:lnTo>
                  <a:pt x="87" y="212"/>
                </a:lnTo>
                <a:lnTo>
                  <a:pt x="87" y="212"/>
                </a:lnTo>
                <a:lnTo>
                  <a:pt x="89" y="213"/>
                </a:lnTo>
                <a:lnTo>
                  <a:pt x="90" y="217"/>
                </a:lnTo>
                <a:lnTo>
                  <a:pt x="92" y="224"/>
                </a:lnTo>
                <a:lnTo>
                  <a:pt x="95" y="232"/>
                </a:lnTo>
                <a:lnTo>
                  <a:pt x="98" y="236"/>
                </a:lnTo>
                <a:lnTo>
                  <a:pt x="102" y="239"/>
                </a:lnTo>
                <a:lnTo>
                  <a:pt x="102" y="239"/>
                </a:lnTo>
                <a:lnTo>
                  <a:pt x="107" y="241"/>
                </a:lnTo>
                <a:lnTo>
                  <a:pt x="112" y="242"/>
                </a:lnTo>
                <a:lnTo>
                  <a:pt x="120" y="242"/>
                </a:lnTo>
                <a:lnTo>
                  <a:pt x="129" y="241"/>
                </a:lnTo>
                <a:lnTo>
                  <a:pt x="134" y="240"/>
                </a:lnTo>
                <a:lnTo>
                  <a:pt x="134" y="240"/>
                </a:lnTo>
                <a:lnTo>
                  <a:pt x="137" y="240"/>
                </a:lnTo>
                <a:lnTo>
                  <a:pt x="141" y="243"/>
                </a:lnTo>
                <a:lnTo>
                  <a:pt x="153" y="254"/>
                </a:lnTo>
                <a:lnTo>
                  <a:pt x="166" y="270"/>
                </a:lnTo>
                <a:lnTo>
                  <a:pt x="155" y="330"/>
                </a:lnTo>
                <a:lnTo>
                  <a:pt x="155" y="330"/>
                </a:lnTo>
                <a:lnTo>
                  <a:pt x="170" y="363"/>
                </a:lnTo>
                <a:lnTo>
                  <a:pt x="187" y="398"/>
                </a:lnTo>
                <a:lnTo>
                  <a:pt x="187" y="398"/>
                </a:lnTo>
                <a:lnTo>
                  <a:pt x="217" y="460"/>
                </a:lnTo>
                <a:lnTo>
                  <a:pt x="247" y="523"/>
                </a:lnTo>
                <a:lnTo>
                  <a:pt x="247" y="523"/>
                </a:lnTo>
                <a:lnTo>
                  <a:pt x="264" y="577"/>
                </a:lnTo>
                <a:lnTo>
                  <a:pt x="220" y="627"/>
                </a:lnTo>
                <a:lnTo>
                  <a:pt x="220" y="627"/>
                </a:lnTo>
                <a:lnTo>
                  <a:pt x="198" y="631"/>
                </a:lnTo>
                <a:lnTo>
                  <a:pt x="181" y="636"/>
                </a:lnTo>
                <a:lnTo>
                  <a:pt x="175" y="639"/>
                </a:lnTo>
                <a:lnTo>
                  <a:pt x="171" y="642"/>
                </a:lnTo>
                <a:lnTo>
                  <a:pt x="171" y="642"/>
                </a:lnTo>
                <a:lnTo>
                  <a:pt x="168" y="650"/>
                </a:lnTo>
                <a:lnTo>
                  <a:pt x="164" y="661"/>
                </a:lnTo>
                <a:lnTo>
                  <a:pt x="162" y="670"/>
                </a:lnTo>
                <a:lnTo>
                  <a:pt x="162" y="676"/>
                </a:lnTo>
                <a:lnTo>
                  <a:pt x="162" y="676"/>
                </a:lnTo>
                <a:lnTo>
                  <a:pt x="163" y="679"/>
                </a:lnTo>
                <a:lnTo>
                  <a:pt x="166" y="682"/>
                </a:lnTo>
                <a:lnTo>
                  <a:pt x="174" y="691"/>
                </a:lnTo>
                <a:lnTo>
                  <a:pt x="187" y="703"/>
                </a:lnTo>
                <a:lnTo>
                  <a:pt x="187" y="703"/>
                </a:lnTo>
                <a:lnTo>
                  <a:pt x="191" y="706"/>
                </a:lnTo>
                <a:lnTo>
                  <a:pt x="198" y="709"/>
                </a:lnTo>
                <a:lnTo>
                  <a:pt x="205" y="712"/>
                </a:lnTo>
                <a:lnTo>
                  <a:pt x="209" y="713"/>
                </a:lnTo>
                <a:lnTo>
                  <a:pt x="209" y="713"/>
                </a:lnTo>
                <a:lnTo>
                  <a:pt x="214" y="709"/>
                </a:lnTo>
                <a:lnTo>
                  <a:pt x="222" y="702"/>
                </a:lnTo>
                <a:lnTo>
                  <a:pt x="233" y="692"/>
                </a:lnTo>
                <a:lnTo>
                  <a:pt x="234" y="673"/>
                </a:lnTo>
                <a:lnTo>
                  <a:pt x="234" y="673"/>
                </a:lnTo>
                <a:lnTo>
                  <a:pt x="234" y="673"/>
                </a:lnTo>
                <a:lnTo>
                  <a:pt x="242" y="665"/>
                </a:lnTo>
                <a:lnTo>
                  <a:pt x="242" y="665"/>
                </a:lnTo>
                <a:lnTo>
                  <a:pt x="249" y="658"/>
                </a:lnTo>
                <a:lnTo>
                  <a:pt x="253" y="652"/>
                </a:lnTo>
                <a:lnTo>
                  <a:pt x="255" y="646"/>
                </a:lnTo>
                <a:lnTo>
                  <a:pt x="278" y="597"/>
                </a:lnTo>
                <a:lnTo>
                  <a:pt x="278" y="597"/>
                </a:lnTo>
                <a:lnTo>
                  <a:pt x="304" y="659"/>
                </a:lnTo>
                <a:lnTo>
                  <a:pt x="304" y="659"/>
                </a:lnTo>
                <a:lnTo>
                  <a:pt x="307" y="665"/>
                </a:lnTo>
                <a:lnTo>
                  <a:pt x="312" y="670"/>
                </a:lnTo>
                <a:lnTo>
                  <a:pt x="320" y="674"/>
                </a:lnTo>
                <a:lnTo>
                  <a:pt x="326" y="678"/>
                </a:lnTo>
                <a:lnTo>
                  <a:pt x="338" y="680"/>
                </a:lnTo>
                <a:lnTo>
                  <a:pt x="345" y="681"/>
                </a:lnTo>
                <a:lnTo>
                  <a:pt x="345" y="681"/>
                </a:lnTo>
                <a:lnTo>
                  <a:pt x="346" y="681"/>
                </a:lnTo>
                <a:lnTo>
                  <a:pt x="349" y="684"/>
                </a:lnTo>
                <a:lnTo>
                  <a:pt x="355" y="692"/>
                </a:lnTo>
                <a:lnTo>
                  <a:pt x="362" y="704"/>
                </a:lnTo>
                <a:lnTo>
                  <a:pt x="362" y="704"/>
                </a:lnTo>
                <a:lnTo>
                  <a:pt x="355" y="717"/>
                </a:lnTo>
                <a:lnTo>
                  <a:pt x="338" y="746"/>
                </a:lnTo>
                <a:lnTo>
                  <a:pt x="327" y="762"/>
                </a:lnTo>
                <a:lnTo>
                  <a:pt x="316" y="776"/>
                </a:lnTo>
                <a:lnTo>
                  <a:pt x="306" y="788"/>
                </a:lnTo>
                <a:lnTo>
                  <a:pt x="301" y="792"/>
                </a:lnTo>
                <a:lnTo>
                  <a:pt x="298" y="796"/>
                </a:lnTo>
                <a:lnTo>
                  <a:pt x="298" y="796"/>
                </a:lnTo>
                <a:lnTo>
                  <a:pt x="290" y="800"/>
                </a:lnTo>
                <a:lnTo>
                  <a:pt x="282" y="807"/>
                </a:lnTo>
                <a:lnTo>
                  <a:pt x="265" y="822"/>
                </a:lnTo>
                <a:lnTo>
                  <a:pt x="253" y="836"/>
                </a:lnTo>
                <a:lnTo>
                  <a:pt x="249" y="841"/>
                </a:lnTo>
                <a:lnTo>
                  <a:pt x="249" y="843"/>
                </a:lnTo>
                <a:lnTo>
                  <a:pt x="249" y="843"/>
                </a:lnTo>
                <a:lnTo>
                  <a:pt x="250" y="848"/>
                </a:lnTo>
                <a:lnTo>
                  <a:pt x="250" y="853"/>
                </a:lnTo>
                <a:lnTo>
                  <a:pt x="250" y="860"/>
                </a:lnTo>
                <a:lnTo>
                  <a:pt x="250" y="860"/>
                </a:lnTo>
                <a:lnTo>
                  <a:pt x="241" y="869"/>
                </a:lnTo>
                <a:lnTo>
                  <a:pt x="222" y="884"/>
                </a:lnTo>
                <a:lnTo>
                  <a:pt x="211" y="895"/>
                </a:lnTo>
                <a:lnTo>
                  <a:pt x="203" y="906"/>
                </a:lnTo>
                <a:lnTo>
                  <a:pt x="197" y="917"/>
                </a:lnTo>
                <a:lnTo>
                  <a:pt x="196" y="922"/>
                </a:lnTo>
                <a:lnTo>
                  <a:pt x="194" y="927"/>
                </a:lnTo>
                <a:lnTo>
                  <a:pt x="194" y="927"/>
                </a:lnTo>
                <a:lnTo>
                  <a:pt x="196" y="939"/>
                </a:lnTo>
                <a:lnTo>
                  <a:pt x="199" y="954"/>
                </a:lnTo>
                <a:lnTo>
                  <a:pt x="204" y="970"/>
                </a:lnTo>
                <a:lnTo>
                  <a:pt x="209" y="985"/>
                </a:lnTo>
                <a:lnTo>
                  <a:pt x="220" y="1013"/>
                </a:lnTo>
                <a:lnTo>
                  <a:pt x="226" y="1029"/>
                </a:lnTo>
                <a:lnTo>
                  <a:pt x="226" y="1029"/>
                </a:lnTo>
                <a:lnTo>
                  <a:pt x="254" y="1129"/>
                </a:lnTo>
                <a:lnTo>
                  <a:pt x="281" y="1222"/>
                </a:lnTo>
                <a:lnTo>
                  <a:pt x="256" y="1275"/>
                </a:lnTo>
                <a:lnTo>
                  <a:pt x="256" y="1275"/>
                </a:lnTo>
                <a:lnTo>
                  <a:pt x="248" y="1285"/>
                </a:lnTo>
                <a:lnTo>
                  <a:pt x="228" y="1305"/>
                </a:lnTo>
                <a:lnTo>
                  <a:pt x="220" y="1317"/>
                </a:lnTo>
                <a:lnTo>
                  <a:pt x="211" y="1330"/>
                </a:lnTo>
                <a:lnTo>
                  <a:pt x="208" y="1339"/>
                </a:lnTo>
                <a:lnTo>
                  <a:pt x="207" y="1343"/>
                </a:lnTo>
                <a:lnTo>
                  <a:pt x="208" y="1347"/>
                </a:lnTo>
                <a:lnTo>
                  <a:pt x="208" y="1347"/>
                </a:lnTo>
                <a:lnTo>
                  <a:pt x="211" y="1355"/>
                </a:lnTo>
                <a:lnTo>
                  <a:pt x="215" y="1361"/>
                </a:lnTo>
                <a:lnTo>
                  <a:pt x="219" y="1364"/>
                </a:lnTo>
                <a:lnTo>
                  <a:pt x="222" y="1365"/>
                </a:lnTo>
                <a:lnTo>
                  <a:pt x="222" y="1365"/>
                </a:lnTo>
                <a:lnTo>
                  <a:pt x="236" y="1365"/>
                </a:lnTo>
                <a:lnTo>
                  <a:pt x="259" y="1365"/>
                </a:lnTo>
                <a:lnTo>
                  <a:pt x="283" y="1364"/>
                </a:lnTo>
                <a:lnTo>
                  <a:pt x="292" y="1362"/>
                </a:lnTo>
                <a:lnTo>
                  <a:pt x="295" y="1361"/>
                </a:lnTo>
                <a:lnTo>
                  <a:pt x="298" y="1360"/>
                </a:lnTo>
                <a:lnTo>
                  <a:pt x="298" y="1360"/>
                </a:lnTo>
                <a:lnTo>
                  <a:pt x="317" y="1339"/>
                </a:lnTo>
                <a:lnTo>
                  <a:pt x="328" y="1327"/>
                </a:lnTo>
                <a:lnTo>
                  <a:pt x="333" y="1321"/>
                </a:lnTo>
                <a:lnTo>
                  <a:pt x="335" y="1315"/>
                </a:lnTo>
                <a:lnTo>
                  <a:pt x="335" y="1315"/>
                </a:lnTo>
                <a:lnTo>
                  <a:pt x="338" y="1310"/>
                </a:lnTo>
                <a:lnTo>
                  <a:pt x="339" y="1303"/>
                </a:lnTo>
                <a:lnTo>
                  <a:pt x="341" y="1288"/>
                </a:lnTo>
                <a:lnTo>
                  <a:pt x="343" y="1274"/>
                </a:lnTo>
                <a:lnTo>
                  <a:pt x="341" y="1264"/>
                </a:lnTo>
                <a:lnTo>
                  <a:pt x="341" y="1264"/>
                </a:lnTo>
                <a:lnTo>
                  <a:pt x="337" y="1249"/>
                </a:lnTo>
                <a:lnTo>
                  <a:pt x="334" y="1242"/>
                </a:lnTo>
                <a:lnTo>
                  <a:pt x="333" y="1237"/>
                </a:lnTo>
                <a:lnTo>
                  <a:pt x="333" y="1237"/>
                </a:lnTo>
                <a:lnTo>
                  <a:pt x="335" y="1233"/>
                </a:lnTo>
                <a:lnTo>
                  <a:pt x="338" y="1226"/>
                </a:lnTo>
                <a:lnTo>
                  <a:pt x="341" y="1219"/>
                </a:lnTo>
                <a:lnTo>
                  <a:pt x="343" y="1214"/>
                </a:lnTo>
                <a:lnTo>
                  <a:pt x="343" y="1214"/>
                </a:lnTo>
                <a:lnTo>
                  <a:pt x="343" y="1213"/>
                </a:lnTo>
                <a:lnTo>
                  <a:pt x="341" y="1212"/>
                </a:lnTo>
                <a:lnTo>
                  <a:pt x="340" y="1207"/>
                </a:lnTo>
                <a:lnTo>
                  <a:pt x="339" y="1195"/>
                </a:lnTo>
                <a:lnTo>
                  <a:pt x="339" y="1195"/>
                </a:lnTo>
                <a:lnTo>
                  <a:pt x="337" y="1115"/>
                </a:lnTo>
                <a:lnTo>
                  <a:pt x="335" y="1070"/>
                </a:lnTo>
                <a:lnTo>
                  <a:pt x="335" y="1044"/>
                </a:lnTo>
                <a:lnTo>
                  <a:pt x="335" y="1044"/>
                </a:lnTo>
                <a:lnTo>
                  <a:pt x="334" y="1038"/>
                </a:lnTo>
                <a:lnTo>
                  <a:pt x="332" y="1027"/>
                </a:lnTo>
                <a:lnTo>
                  <a:pt x="321" y="1001"/>
                </a:lnTo>
                <a:lnTo>
                  <a:pt x="305" y="970"/>
                </a:lnTo>
                <a:lnTo>
                  <a:pt x="305" y="970"/>
                </a:lnTo>
                <a:lnTo>
                  <a:pt x="334" y="951"/>
                </a:lnTo>
                <a:lnTo>
                  <a:pt x="356" y="940"/>
                </a:lnTo>
                <a:lnTo>
                  <a:pt x="363" y="937"/>
                </a:lnTo>
                <a:lnTo>
                  <a:pt x="367" y="935"/>
                </a:lnTo>
                <a:lnTo>
                  <a:pt x="367" y="935"/>
                </a:lnTo>
                <a:lnTo>
                  <a:pt x="380" y="940"/>
                </a:lnTo>
                <a:lnTo>
                  <a:pt x="388" y="943"/>
                </a:lnTo>
                <a:lnTo>
                  <a:pt x="391" y="943"/>
                </a:lnTo>
                <a:lnTo>
                  <a:pt x="394" y="942"/>
                </a:lnTo>
                <a:lnTo>
                  <a:pt x="394" y="942"/>
                </a:lnTo>
                <a:lnTo>
                  <a:pt x="405" y="934"/>
                </a:lnTo>
                <a:lnTo>
                  <a:pt x="422" y="921"/>
                </a:lnTo>
                <a:lnTo>
                  <a:pt x="445" y="903"/>
                </a:lnTo>
                <a:lnTo>
                  <a:pt x="445" y="903"/>
                </a:lnTo>
                <a:lnTo>
                  <a:pt x="476" y="956"/>
                </a:lnTo>
                <a:lnTo>
                  <a:pt x="500" y="994"/>
                </a:lnTo>
                <a:lnTo>
                  <a:pt x="509" y="1006"/>
                </a:lnTo>
                <a:lnTo>
                  <a:pt x="513" y="1010"/>
                </a:lnTo>
                <a:lnTo>
                  <a:pt x="515" y="1011"/>
                </a:lnTo>
                <a:lnTo>
                  <a:pt x="515" y="1011"/>
                </a:lnTo>
                <a:lnTo>
                  <a:pt x="523" y="1012"/>
                </a:lnTo>
                <a:lnTo>
                  <a:pt x="530" y="1012"/>
                </a:lnTo>
                <a:lnTo>
                  <a:pt x="539" y="1011"/>
                </a:lnTo>
                <a:lnTo>
                  <a:pt x="539" y="1011"/>
                </a:lnTo>
                <a:lnTo>
                  <a:pt x="556" y="1029"/>
                </a:lnTo>
                <a:lnTo>
                  <a:pt x="596" y="1068"/>
                </a:lnTo>
                <a:lnTo>
                  <a:pt x="619" y="1089"/>
                </a:lnTo>
                <a:lnTo>
                  <a:pt x="641" y="1109"/>
                </a:lnTo>
                <a:lnTo>
                  <a:pt x="659" y="1124"/>
                </a:lnTo>
                <a:lnTo>
                  <a:pt x="666" y="1130"/>
                </a:lnTo>
                <a:lnTo>
                  <a:pt x="672" y="1132"/>
                </a:lnTo>
                <a:lnTo>
                  <a:pt x="672" y="1132"/>
                </a:lnTo>
                <a:lnTo>
                  <a:pt x="720" y="1156"/>
                </a:lnTo>
                <a:lnTo>
                  <a:pt x="798" y="1195"/>
                </a:lnTo>
                <a:lnTo>
                  <a:pt x="902" y="1248"/>
                </a:lnTo>
                <a:lnTo>
                  <a:pt x="931" y="1293"/>
                </a:lnTo>
                <a:lnTo>
                  <a:pt x="931" y="1293"/>
                </a:lnTo>
                <a:lnTo>
                  <a:pt x="935" y="1310"/>
                </a:lnTo>
                <a:lnTo>
                  <a:pt x="937" y="1322"/>
                </a:lnTo>
                <a:lnTo>
                  <a:pt x="940" y="1327"/>
                </a:lnTo>
                <a:lnTo>
                  <a:pt x="941" y="1330"/>
                </a:lnTo>
                <a:lnTo>
                  <a:pt x="941" y="1330"/>
                </a:lnTo>
                <a:lnTo>
                  <a:pt x="946" y="1332"/>
                </a:lnTo>
                <a:lnTo>
                  <a:pt x="952" y="1338"/>
                </a:lnTo>
                <a:lnTo>
                  <a:pt x="957" y="1345"/>
                </a:lnTo>
                <a:lnTo>
                  <a:pt x="959" y="1350"/>
                </a:lnTo>
                <a:lnTo>
                  <a:pt x="959" y="1355"/>
                </a:lnTo>
                <a:lnTo>
                  <a:pt x="959" y="1355"/>
                </a:lnTo>
                <a:lnTo>
                  <a:pt x="957" y="1371"/>
                </a:lnTo>
                <a:lnTo>
                  <a:pt x="956" y="1382"/>
                </a:lnTo>
                <a:lnTo>
                  <a:pt x="954" y="1394"/>
                </a:lnTo>
                <a:lnTo>
                  <a:pt x="956" y="1405"/>
                </a:lnTo>
                <a:lnTo>
                  <a:pt x="956" y="1410"/>
                </a:lnTo>
                <a:lnTo>
                  <a:pt x="958" y="1415"/>
                </a:lnTo>
                <a:lnTo>
                  <a:pt x="961" y="1420"/>
                </a:lnTo>
                <a:lnTo>
                  <a:pt x="963" y="1423"/>
                </a:lnTo>
                <a:lnTo>
                  <a:pt x="968" y="1427"/>
                </a:lnTo>
                <a:lnTo>
                  <a:pt x="973" y="1429"/>
                </a:lnTo>
                <a:lnTo>
                  <a:pt x="973" y="1429"/>
                </a:lnTo>
                <a:lnTo>
                  <a:pt x="979" y="1430"/>
                </a:lnTo>
                <a:lnTo>
                  <a:pt x="984" y="1430"/>
                </a:lnTo>
                <a:lnTo>
                  <a:pt x="990" y="1429"/>
                </a:lnTo>
                <a:lnTo>
                  <a:pt x="995" y="1428"/>
                </a:lnTo>
                <a:lnTo>
                  <a:pt x="1006" y="1422"/>
                </a:lnTo>
                <a:lnTo>
                  <a:pt x="1014" y="1415"/>
                </a:lnTo>
                <a:lnTo>
                  <a:pt x="1023" y="1406"/>
                </a:lnTo>
                <a:lnTo>
                  <a:pt x="1030" y="1398"/>
                </a:lnTo>
                <a:lnTo>
                  <a:pt x="1035" y="1389"/>
                </a:lnTo>
                <a:lnTo>
                  <a:pt x="1038" y="1382"/>
                </a:lnTo>
                <a:lnTo>
                  <a:pt x="1038" y="1382"/>
                </a:lnTo>
                <a:lnTo>
                  <a:pt x="1041" y="1375"/>
                </a:lnTo>
                <a:lnTo>
                  <a:pt x="1043" y="1365"/>
                </a:lnTo>
                <a:lnTo>
                  <a:pt x="1046" y="1340"/>
                </a:lnTo>
                <a:lnTo>
                  <a:pt x="1047" y="1317"/>
                </a:lnTo>
                <a:lnTo>
                  <a:pt x="1048" y="1303"/>
                </a:lnTo>
                <a:lnTo>
                  <a:pt x="1048" y="1303"/>
                </a:lnTo>
                <a:lnTo>
                  <a:pt x="1055" y="1275"/>
                </a:lnTo>
                <a:lnTo>
                  <a:pt x="1059" y="1259"/>
                </a:lnTo>
                <a:lnTo>
                  <a:pt x="1060" y="1248"/>
                </a:lnTo>
                <a:lnTo>
                  <a:pt x="1060" y="1248"/>
                </a:lnTo>
                <a:lnTo>
                  <a:pt x="1060" y="1241"/>
                </a:lnTo>
                <a:lnTo>
                  <a:pt x="1060" y="1232"/>
                </a:lnTo>
                <a:lnTo>
                  <a:pt x="1059" y="1229"/>
                </a:lnTo>
                <a:lnTo>
                  <a:pt x="1057" y="1225"/>
                </a:lnTo>
                <a:lnTo>
                  <a:pt x="1054" y="1221"/>
                </a:lnTo>
                <a:lnTo>
                  <a:pt x="1051" y="1219"/>
                </a:lnTo>
                <a:lnTo>
                  <a:pt x="1051" y="1219"/>
                </a:lnTo>
                <a:lnTo>
                  <a:pt x="1033" y="1208"/>
                </a:lnTo>
                <a:lnTo>
                  <a:pt x="1026" y="1204"/>
                </a:lnTo>
                <a:lnTo>
                  <a:pt x="1021" y="1202"/>
                </a:lnTo>
                <a:lnTo>
                  <a:pt x="1021" y="1202"/>
                </a:lnTo>
                <a:lnTo>
                  <a:pt x="1001" y="1199"/>
                </a:lnTo>
                <a:lnTo>
                  <a:pt x="981" y="1198"/>
                </a:lnTo>
                <a:lnTo>
                  <a:pt x="981" y="1198"/>
                </a:lnTo>
                <a:lnTo>
                  <a:pt x="975" y="1196"/>
                </a:lnTo>
                <a:lnTo>
                  <a:pt x="965" y="1191"/>
                </a:lnTo>
                <a:lnTo>
                  <a:pt x="953" y="1184"/>
                </a:lnTo>
                <a:lnTo>
                  <a:pt x="943" y="1177"/>
                </a:lnTo>
                <a:lnTo>
                  <a:pt x="943" y="1177"/>
                </a:lnTo>
                <a:lnTo>
                  <a:pt x="926" y="1164"/>
                </a:lnTo>
                <a:lnTo>
                  <a:pt x="900" y="1141"/>
                </a:lnTo>
                <a:lnTo>
                  <a:pt x="873" y="1118"/>
                </a:lnTo>
                <a:lnTo>
                  <a:pt x="851" y="1101"/>
                </a:lnTo>
                <a:lnTo>
                  <a:pt x="851" y="1101"/>
                </a:lnTo>
                <a:lnTo>
                  <a:pt x="828" y="1086"/>
                </a:lnTo>
                <a:lnTo>
                  <a:pt x="798" y="1069"/>
                </a:lnTo>
                <a:lnTo>
                  <a:pt x="772" y="1053"/>
                </a:lnTo>
                <a:lnTo>
                  <a:pt x="759" y="1047"/>
                </a:lnTo>
                <a:lnTo>
                  <a:pt x="759" y="1047"/>
                </a:lnTo>
                <a:lnTo>
                  <a:pt x="736" y="1039"/>
                </a:lnTo>
                <a:lnTo>
                  <a:pt x="720" y="1033"/>
                </a:lnTo>
                <a:lnTo>
                  <a:pt x="714" y="1029"/>
                </a:lnTo>
                <a:lnTo>
                  <a:pt x="710" y="1027"/>
                </a:lnTo>
                <a:lnTo>
                  <a:pt x="710" y="1027"/>
                </a:lnTo>
                <a:lnTo>
                  <a:pt x="700" y="1011"/>
                </a:lnTo>
                <a:lnTo>
                  <a:pt x="684" y="985"/>
                </a:lnTo>
                <a:lnTo>
                  <a:pt x="665" y="950"/>
                </a:lnTo>
                <a:lnTo>
                  <a:pt x="675" y="937"/>
                </a:lnTo>
                <a:lnTo>
                  <a:pt x="675" y="937"/>
                </a:lnTo>
                <a:lnTo>
                  <a:pt x="629" y="811"/>
                </a:lnTo>
                <a:lnTo>
                  <a:pt x="629" y="811"/>
                </a:lnTo>
                <a:lnTo>
                  <a:pt x="621" y="788"/>
                </a:lnTo>
                <a:lnTo>
                  <a:pt x="615" y="760"/>
                </a:lnTo>
                <a:lnTo>
                  <a:pt x="608" y="726"/>
                </a:lnTo>
                <a:lnTo>
                  <a:pt x="608" y="726"/>
                </a:lnTo>
                <a:lnTo>
                  <a:pt x="610" y="725"/>
                </a:lnTo>
                <a:lnTo>
                  <a:pt x="614" y="719"/>
                </a:lnTo>
                <a:lnTo>
                  <a:pt x="615" y="714"/>
                </a:lnTo>
                <a:lnTo>
                  <a:pt x="616" y="710"/>
                </a:lnTo>
                <a:lnTo>
                  <a:pt x="615" y="706"/>
                </a:lnTo>
                <a:lnTo>
                  <a:pt x="613" y="701"/>
                </a:lnTo>
                <a:lnTo>
                  <a:pt x="613" y="701"/>
                </a:lnTo>
                <a:lnTo>
                  <a:pt x="569" y="652"/>
                </a:lnTo>
                <a:lnTo>
                  <a:pt x="535" y="614"/>
                </a:lnTo>
                <a:lnTo>
                  <a:pt x="523" y="578"/>
                </a:lnTo>
                <a:lnTo>
                  <a:pt x="513" y="556"/>
                </a:lnTo>
                <a:lnTo>
                  <a:pt x="513" y="556"/>
                </a:lnTo>
                <a:lnTo>
                  <a:pt x="537" y="511"/>
                </a:lnTo>
                <a:lnTo>
                  <a:pt x="554" y="477"/>
                </a:lnTo>
                <a:lnTo>
                  <a:pt x="562" y="462"/>
                </a:lnTo>
                <a:lnTo>
                  <a:pt x="564" y="453"/>
                </a:lnTo>
                <a:lnTo>
                  <a:pt x="564" y="453"/>
                </a:lnTo>
                <a:lnTo>
                  <a:pt x="565" y="449"/>
                </a:lnTo>
                <a:lnTo>
                  <a:pt x="564" y="445"/>
                </a:lnTo>
                <a:lnTo>
                  <a:pt x="562" y="438"/>
                </a:lnTo>
                <a:lnTo>
                  <a:pt x="558" y="431"/>
                </a:lnTo>
                <a:lnTo>
                  <a:pt x="553" y="425"/>
                </a:lnTo>
                <a:lnTo>
                  <a:pt x="542" y="416"/>
                </a:lnTo>
                <a:lnTo>
                  <a:pt x="536" y="411"/>
                </a:lnTo>
                <a:lnTo>
                  <a:pt x="536" y="411"/>
                </a:lnTo>
                <a:lnTo>
                  <a:pt x="536" y="410"/>
                </a:lnTo>
                <a:lnTo>
                  <a:pt x="537" y="408"/>
                </a:lnTo>
                <a:lnTo>
                  <a:pt x="541" y="403"/>
                </a:lnTo>
                <a:lnTo>
                  <a:pt x="543" y="399"/>
                </a:lnTo>
                <a:lnTo>
                  <a:pt x="545" y="395"/>
                </a:lnTo>
                <a:lnTo>
                  <a:pt x="546" y="392"/>
                </a:lnTo>
                <a:lnTo>
                  <a:pt x="545" y="388"/>
                </a:lnTo>
                <a:lnTo>
                  <a:pt x="545" y="388"/>
                </a:lnTo>
                <a:lnTo>
                  <a:pt x="542" y="385"/>
                </a:lnTo>
                <a:lnTo>
                  <a:pt x="539" y="382"/>
                </a:lnTo>
                <a:lnTo>
                  <a:pt x="529" y="376"/>
                </a:lnTo>
                <a:lnTo>
                  <a:pt x="518" y="369"/>
                </a:lnTo>
                <a:lnTo>
                  <a:pt x="507" y="359"/>
                </a:lnTo>
                <a:lnTo>
                  <a:pt x="507" y="359"/>
                </a:lnTo>
                <a:lnTo>
                  <a:pt x="494" y="348"/>
                </a:lnTo>
                <a:lnTo>
                  <a:pt x="479" y="337"/>
                </a:lnTo>
                <a:lnTo>
                  <a:pt x="464" y="325"/>
                </a:lnTo>
                <a:lnTo>
                  <a:pt x="456" y="319"/>
                </a:lnTo>
                <a:lnTo>
                  <a:pt x="449" y="310"/>
                </a:lnTo>
                <a:lnTo>
                  <a:pt x="449" y="310"/>
                </a:lnTo>
                <a:lnTo>
                  <a:pt x="439" y="302"/>
                </a:lnTo>
                <a:lnTo>
                  <a:pt x="427" y="291"/>
                </a:lnTo>
                <a:lnTo>
                  <a:pt x="396" y="269"/>
                </a:lnTo>
                <a:lnTo>
                  <a:pt x="366" y="248"/>
                </a:lnTo>
                <a:lnTo>
                  <a:pt x="339" y="234"/>
                </a:lnTo>
                <a:lnTo>
                  <a:pt x="339" y="234"/>
                </a:lnTo>
                <a:lnTo>
                  <a:pt x="307" y="217"/>
                </a:lnTo>
                <a:lnTo>
                  <a:pt x="299" y="213"/>
                </a:lnTo>
                <a:lnTo>
                  <a:pt x="295" y="212"/>
                </a:lnTo>
                <a:lnTo>
                  <a:pt x="295" y="212"/>
                </a:lnTo>
                <a:lnTo>
                  <a:pt x="288" y="209"/>
                </a:lnTo>
                <a:lnTo>
                  <a:pt x="276" y="206"/>
                </a:lnTo>
                <a:lnTo>
                  <a:pt x="260" y="200"/>
                </a:lnTo>
                <a:lnTo>
                  <a:pt x="248" y="168"/>
                </a:lnTo>
                <a:lnTo>
                  <a:pt x="248" y="168"/>
                </a:lnTo>
                <a:lnTo>
                  <a:pt x="256" y="168"/>
                </a:lnTo>
                <a:lnTo>
                  <a:pt x="261" y="167"/>
                </a:lnTo>
                <a:lnTo>
                  <a:pt x="265" y="166"/>
                </a:lnTo>
                <a:lnTo>
                  <a:pt x="265" y="166"/>
                </a:lnTo>
                <a:lnTo>
                  <a:pt x="262" y="162"/>
                </a:lnTo>
                <a:lnTo>
                  <a:pt x="258" y="157"/>
                </a:lnTo>
                <a:lnTo>
                  <a:pt x="252" y="150"/>
                </a:lnTo>
                <a:lnTo>
                  <a:pt x="272" y="134"/>
                </a:lnTo>
                <a:lnTo>
                  <a:pt x="272" y="134"/>
                </a:lnTo>
                <a:lnTo>
                  <a:pt x="266" y="129"/>
                </a:lnTo>
                <a:lnTo>
                  <a:pt x="261" y="125"/>
                </a:lnTo>
                <a:lnTo>
                  <a:pt x="260" y="123"/>
                </a:lnTo>
                <a:lnTo>
                  <a:pt x="260" y="123"/>
                </a:lnTo>
                <a:lnTo>
                  <a:pt x="255" y="100"/>
                </a:lnTo>
                <a:lnTo>
                  <a:pt x="252" y="85"/>
                </a:lnTo>
                <a:lnTo>
                  <a:pt x="250" y="77"/>
                </a:lnTo>
                <a:lnTo>
                  <a:pt x="250" y="77"/>
                </a:lnTo>
                <a:lnTo>
                  <a:pt x="249" y="57"/>
                </a:lnTo>
                <a:lnTo>
                  <a:pt x="248" y="45"/>
                </a:lnTo>
                <a:lnTo>
                  <a:pt x="245" y="38"/>
                </a:lnTo>
                <a:lnTo>
                  <a:pt x="245" y="38"/>
                </a:lnTo>
                <a:lnTo>
                  <a:pt x="236" y="26"/>
                </a:lnTo>
                <a:lnTo>
                  <a:pt x="226" y="17"/>
                </a:lnTo>
                <a:lnTo>
                  <a:pt x="226" y="17"/>
                </a:lnTo>
                <a:lnTo>
                  <a:pt x="199" y="1"/>
                </a:lnTo>
                <a:lnTo>
                  <a:pt x="199" y="1"/>
                </a:lnTo>
                <a:lnTo>
                  <a:pt x="165" y="0"/>
                </a:lnTo>
                <a:lnTo>
                  <a:pt x="165" y="0"/>
                </a:lnTo>
                <a:lnTo>
                  <a:pt x="142" y="0"/>
                </a:lnTo>
                <a:lnTo>
                  <a:pt x="142" y="0"/>
                </a:lnTo>
                <a:lnTo>
                  <a:pt x="123" y="0"/>
                </a:lnTo>
                <a:lnTo>
                  <a:pt x="114" y="3"/>
                </a:lnTo>
                <a:lnTo>
                  <a:pt x="110" y="4"/>
                </a:lnTo>
                <a:lnTo>
                  <a:pt x="108" y="6"/>
                </a:lnTo>
                <a:lnTo>
                  <a:pt x="108" y="6"/>
                </a:lnTo>
                <a:lnTo>
                  <a:pt x="98" y="15"/>
                </a:lnTo>
                <a:lnTo>
                  <a:pt x="92" y="22"/>
                </a:lnTo>
                <a:lnTo>
                  <a:pt x="92" y="22"/>
                </a:lnTo>
                <a:lnTo>
                  <a:pt x="87" y="25"/>
                </a:lnTo>
                <a:lnTo>
                  <a:pt x="81" y="27"/>
                </a:lnTo>
                <a:lnTo>
                  <a:pt x="73" y="29"/>
                </a:lnTo>
                <a:lnTo>
                  <a:pt x="67" y="12"/>
                </a:lnTo>
                <a:lnTo>
                  <a:pt x="61" y="32"/>
                </a:lnTo>
                <a:lnTo>
                  <a:pt x="47" y="29"/>
                </a:lnTo>
                <a:lnTo>
                  <a:pt x="47" y="29"/>
                </a:lnTo>
                <a:lnTo>
                  <a:pt x="48" y="35"/>
                </a:lnTo>
                <a:lnTo>
                  <a:pt x="52" y="50"/>
                </a:lnTo>
                <a:lnTo>
                  <a:pt x="52" y="50"/>
                </a:lnTo>
                <a:lnTo>
                  <a:pt x="59" y="71"/>
                </a:lnTo>
                <a:lnTo>
                  <a:pt x="59" y="71"/>
                </a:lnTo>
                <a:lnTo>
                  <a:pt x="64" y="79"/>
                </a:lnTo>
                <a:lnTo>
                  <a:pt x="67" y="87"/>
                </a:lnTo>
                <a:lnTo>
                  <a:pt x="68" y="91"/>
                </a:lnTo>
                <a:lnTo>
                  <a:pt x="68" y="91"/>
                </a:lnTo>
                <a:lnTo>
                  <a:pt x="69" y="97"/>
                </a:lnTo>
                <a:lnTo>
                  <a:pt x="70" y="108"/>
                </a:lnTo>
                <a:lnTo>
                  <a:pt x="70" y="108"/>
                </a:lnTo>
                <a:lnTo>
                  <a:pt x="81" y="156"/>
                </a:lnTo>
                <a:lnTo>
                  <a:pt x="81" y="156"/>
                </a:lnTo>
                <a:close/>
                <a:moveTo>
                  <a:pt x="0" y="1311"/>
                </a:moveTo>
                <a:lnTo>
                  <a:pt x="0" y="1311"/>
                </a:lnTo>
                <a:lnTo>
                  <a:pt x="0" y="1321"/>
                </a:lnTo>
                <a:lnTo>
                  <a:pt x="2" y="1330"/>
                </a:lnTo>
                <a:lnTo>
                  <a:pt x="3" y="1339"/>
                </a:lnTo>
                <a:lnTo>
                  <a:pt x="7" y="1348"/>
                </a:lnTo>
                <a:lnTo>
                  <a:pt x="11" y="1356"/>
                </a:lnTo>
                <a:lnTo>
                  <a:pt x="16" y="1364"/>
                </a:lnTo>
                <a:lnTo>
                  <a:pt x="22" y="1371"/>
                </a:lnTo>
                <a:lnTo>
                  <a:pt x="28" y="1378"/>
                </a:lnTo>
                <a:lnTo>
                  <a:pt x="34" y="1384"/>
                </a:lnTo>
                <a:lnTo>
                  <a:pt x="41" y="1389"/>
                </a:lnTo>
                <a:lnTo>
                  <a:pt x="50" y="1394"/>
                </a:lnTo>
                <a:lnTo>
                  <a:pt x="57" y="1398"/>
                </a:lnTo>
                <a:lnTo>
                  <a:pt x="65" y="1401"/>
                </a:lnTo>
                <a:lnTo>
                  <a:pt x="75" y="1404"/>
                </a:lnTo>
                <a:lnTo>
                  <a:pt x="85" y="1405"/>
                </a:lnTo>
                <a:lnTo>
                  <a:pt x="95" y="1405"/>
                </a:lnTo>
                <a:lnTo>
                  <a:pt x="95" y="1405"/>
                </a:lnTo>
                <a:lnTo>
                  <a:pt x="103" y="1405"/>
                </a:lnTo>
                <a:lnTo>
                  <a:pt x="113" y="1404"/>
                </a:lnTo>
                <a:lnTo>
                  <a:pt x="123" y="1401"/>
                </a:lnTo>
                <a:lnTo>
                  <a:pt x="131" y="1398"/>
                </a:lnTo>
                <a:lnTo>
                  <a:pt x="140" y="1394"/>
                </a:lnTo>
                <a:lnTo>
                  <a:pt x="147" y="1389"/>
                </a:lnTo>
                <a:lnTo>
                  <a:pt x="154" y="1384"/>
                </a:lnTo>
                <a:lnTo>
                  <a:pt x="160" y="1378"/>
                </a:lnTo>
                <a:lnTo>
                  <a:pt x="166" y="1371"/>
                </a:lnTo>
                <a:lnTo>
                  <a:pt x="172" y="1364"/>
                </a:lnTo>
                <a:lnTo>
                  <a:pt x="177" y="1356"/>
                </a:lnTo>
                <a:lnTo>
                  <a:pt x="181" y="1348"/>
                </a:lnTo>
                <a:lnTo>
                  <a:pt x="185" y="1339"/>
                </a:lnTo>
                <a:lnTo>
                  <a:pt x="187" y="1330"/>
                </a:lnTo>
                <a:lnTo>
                  <a:pt x="188" y="1321"/>
                </a:lnTo>
                <a:lnTo>
                  <a:pt x="188" y="1311"/>
                </a:lnTo>
                <a:lnTo>
                  <a:pt x="188" y="1311"/>
                </a:lnTo>
                <a:lnTo>
                  <a:pt x="188" y="1302"/>
                </a:lnTo>
                <a:lnTo>
                  <a:pt x="187" y="1292"/>
                </a:lnTo>
                <a:lnTo>
                  <a:pt x="185" y="1282"/>
                </a:lnTo>
                <a:lnTo>
                  <a:pt x="181" y="1274"/>
                </a:lnTo>
                <a:lnTo>
                  <a:pt x="177" y="1265"/>
                </a:lnTo>
                <a:lnTo>
                  <a:pt x="172" y="1258"/>
                </a:lnTo>
                <a:lnTo>
                  <a:pt x="166" y="1250"/>
                </a:lnTo>
                <a:lnTo>
                  <a:pt x="160" y="1244"/>
                </a:lnTo>
                <a:lnTo>
                  <a:pt x="154" y="1238"/>
                </a:lnTo>
                <a:lnTo>
                  <a:pt x="147" y="1232"/>
                </a:lnTo>
                <a:lnTo>
                  <a:pt x="140" y="1227"/>
                </a:lnTo>
                <a:lnTo>
                  <a:pt x="131" y="1224"/>
                </a:lnTo>
                <a:lnTo>
                  <a:pt x="123" y="1220"/>
                </a:lnTo>
                <a:lnTo>
                  <a:pt x="113" y="1218"/>
                </a:lnTo>
                <a:lnTo>
                  <a:pt x="103" y="1216"/>
                </a:lnTo>
                <a:lnTo>
                  <a:pt x="95" y="1216"/>
                </a:lnTo>
                <a:lnTo>
                  <a:pt x="95" y="1216"/>
                </a:lnTo>
                <a:lnTo>
                  <a:pt x="85" y="1216"/>
                </a:lnTo>
                <a:lnTo>
                  <a:pt x="75" y="1218"/>
                </a:lnTo>
                <a:lnTo>
                  <a:pt x="65" y="1220"/>
                </a:lnTo>
                <a:lnTo>
                  <a:pt x="57" y="1224"/>
                </a:lnTo>
                <a:lnTo>
                  <a:pt x="50" y="1227"/>
                </a:lnTo>
                <a:lnTo>
                  <a:pt x="41" y="1232"/>
                </a:lnTo>
                <a:lnTo>
                  <a:pt x="34" y="1238"/>
                </a:lnTo>
                <a:lnTo>
                  <a:pt x="28" y="1244"/>
                </a:lnTo>
                <a:lnTo>
                  <a:pt x="22" y="1250"/>
                </a:lnTo>
                <a:lnTo>
                  <a:pt x="16" y="1258"/>
                </a:lnTo>
                <a:lnTo>
                  <a:pt x="11" y="1265"/>
                </a:lnTo>
                <a:lnTo>
                  <a:pt x="7" y="1274"/>
                </a:lnTo>
                <a:lnTo>
                  <a:pt x="3" y="1282"/>
                </a:lnTo>
                <a:lnTo>
                  <a:pt x="2" y="1292"/>
                </a:lnTo>
                <a:lnTo>
                  <a:pt x="0" y="1302"/>
                </a:lnTo>
                <a:lnTo>
                  <a:pt x="0" y="1311"/>
                </a:lnTo>
                <a:lnTo>
                  <a:pt x="0" y="13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BB635293-DBC1-4440-AE5F-94E5D6A0C073}"/>
              </a:ext>
            </a:extLst>
          </p:cNvPr>
          <p:cNvSpPr>
            <a:spLocks noEditPoints="1"/>
          </p:cNvSpPr>
          <p:nvPr/>
        </p:nvSpPr>
        <p:spPr bwMode="auto">
          <a:xfrm>
            <a:off x="2674336" y="769996"/>
            <a:ext cx="863872" cy="1624274"/>
          </a:xfrm>
          <a:custGeom>
            <a:avLst/>
            <a:gdLst>
              <a:gd name="T0" fmla="*/ 197 w 885"/>
              <a:gd name="T1" fmla="*/ 883 h 1664"/>
              <a:gd name="T2" fmla="*/ 162 w 885"/>
              <a:gd name="T3" fmla="*/ 849 h 1664"/>
              <a:gd name="T4" fmla="*/ 7 w 885"/>
              <a:gd name="T5" fmla="*/ 824 h 1664"/>
              <a:gd name="T6" fmla="*/ 23 w 885"/>
              <a:gd name="T7" fmla="*/ 875 h 1664"/>
              <a:gd name="T8" fmla="*/ 126 w 885"/>
              <a:gd name="T9" fmla="*/ 1023 h 1664"/>
              <a:gd name="T10" fmla="*/ 181 w 885"/>
              <a:gd name="T11" fmla="*/ 1181 h 1664"/>
              <a:gd name="T12" fmla="*/ 249 w 885"/>
              <a:gd name="T13" fmla="*/ 1237 h 1664"/>
              <a:gd name="T14" fmla="*/ 334 w 885"/>
              <a:gd name="T15" fmla="*/ 1211 h 1664"/>
              <a:gd name="T16" fmla="*/ 486 w 885"/>
              <a:gd name="T17" fmla="*/ 1071 h 1664"/>
              <a:gd name="T18" fmla="*/ 550 w 885"/>
              <a:gd name="T19" fmla="*/ 1155 h 1664"/>
              <a:gd name="T20" fmla="*/ 620 w 885"/>
              <a:gd name="T21" fmla="*/ 1207 h 1664"/>
              <a:gd name="T22" fmla="*/ 670 w 885"/>
              <a:gd name="T23" fmla="*/ 1309 h 1664"/>
              <a:gd name="T24" fmla="*/ 637 w 885"/>
              <a:gd name="T25" fmla="*/ 1498 h 1664"/>
              <a:gd name="T26" fmla="*/ 579 w 885"/>
              <a:gd name="T27" fmla="*/ 1588 h 1664"/>
              <a:gd name="T28" fmla="*/ 566 w 885"/>
              <a:gd name="T29" fmla="*/ 1624 h 1664"/>
              <a:gd name="T30" fmla="*/ 606 w 885"/>
              <a:gd name="T31" fmla="*/ 1650 h 1664"/>
              <a:gd name="T32" fmla="*/ 846 w 885"/>
              <a:gd name="T33" fmla="*/ 1663 h 1664"/>
              <a:gd name="T34" fmla="*/ 885 w 885"/>
              <a:gd name="T35" fmla="*/ 1635 h 1664"/>
              <a:gd name="T36" fmla="*/ 780 w 885"/>
              <a:gd name="T37" fmla="*/ 1580 h 1664"/>
              <a:gd name="T38" fmla="*/ 726 w 885"/>
              <a:gd name="T39" fmla="*/ 1528 h 1664"/>
              <a:gd name="T40" fmla="*/ 831 w 885"/>
              <a:gd name="T41" fmla="*/ 1269 h 1664"/>
              <a:gd name="T42" fmla="*/ 820 w 885"/>
              <a:gd name="T43" fmla="*/ 1124 h 1664"/>
              <a:gd name="T44" fmla="*/ 787 w 885"/>
              <a:gd name="T45" fmla="*/ 1035 h 1664"/>
              <a:gd name="T46" fmla="*/ 731 w 885"/>
              <a:gd name="T47" fmla="*/ 454 h 1664"/>
              <a:gd name="T48" fmla="*/ 692 w 885"/>
              <a:gd name="T49" fmla="*/ 376 h 1664"/>
              <a:gd name="T50" fmla="*/ 648 w 885"/>
              <a:gd name="T51" fmla="*/ 290 h 1664"/>
              <a:gd name="T52" fmla="*/ 654 w 885"/>
              <a:gd name="T53" fmla="*/ 221 h 1664"/>
              <a:gd name="T54" fmla="*/ 657 w 885"/>
              <a:gd name="T55" fmla="*/ 160 h 1664"/>
              <a:gd name="T56" fmla="*/ 628 w 885"/>
              <a:gd name="T57" fmla="*/ 65 h 1664"/>
              <a:gd name="T58" fmla="*/ 628 w 885"/>
              <a:gd name="T59" fmla="*/ 42 h 1664"/>
              <a:gd name="T60" fmla="*/ 513 w 885"/>
              <a:gd name="T61" fmla="*/ 2 h 1664"/>
              <a:gd name="T62" fmla="*/ 484 w 885"/>
              <a:gd name="T63" fmla="*/ 16 h 1664"/>
              <a:gd name="T64" fmla="*/ 439 w 885"/>
              <a:gd name="T65" fmla="*/ 43 h 1664"/>
              <a:gd name="T66" fmla="*/ 413 w 885"/>
              <a:gd name="T67" fmla="*/ 76 h 1664"/>
              <a:gd name="T68" fmla="*/ 415 w 885"/>
              <a:gd name="T69" fmla="*/ 118 h 1664"/>
              <a:gd name="T70" fmla="*/ 429 w 885"/>
              <a:gd name="T71" fmla="*/ 139 h 1664"/>
              <a:gd name="T72" fmla="*/ 416 w 885"/>
              <a:gd name="T73" fmla="*/ 152 h 1664"/>
              <a:gd name="T74" fmla="*/ 429 w 885"/>
              <a:gd name="T75" fmla="*/ 188 h 1664"/>
              <a:gd name="T76" fmla="*/ 476 w 885"/>
              <a:gd name="T77" fmla="*/ 257 h 1664"/>
              <a:gd name="T78" fmla="*/ 431 w 885"/>
              <a:gd name="T79" fmla="*/ 287 h 1664"/>
              <a:gd name="T80" fmla="*/ 308 w 885"/>
              <a:gd name="T81" fmla="*/ 370 h 1664"/>
              <a:gd name="T82" fmla="*/ 203 w 885"/>
              <a:gd name="T83" fmla="*/ 467 h 1664"/>
              <a:gd name="T84" fmla="*/ 206 w 885"/>
              <a:gd name="T85" fmla="*/ 505 h 1664"/>
              <a:gd name="T86" fmla="*/ 279 w 885"/>
              <a:gd name="T87" fmla="*/ 525 h 1664"/>
              <a:gd name="T88" fmla="*/ 377 w 885"/>
              <a:gd name="T89" fmla="*/ 495 h 1664"/>
              <a:gd name="T90" fmla="*/ 434 w 885"/>
              <a:gd name="T91" fmla="*/ 717 h 1664"/>
              <a:gd name="T92" fmla="*/ 415 w 885"/>
              <a:gd name="T93" fmla="*/ 778 h 1664"/>
              <a:gd name="T94" fmla="*/ 386 w 885"/>
              <a:gd name="T95" fmla="*/ 813 h 1664"/>
              <a:gd name="T96" fmla="*/ 448 w 885"/>
              <a:gd name="T97" fmla="*/ 841 h 1664"/>
              <a:gd name="T98" fmla="*/ 123 w 885"/>
              <a:gd name="T99" fmla="*/ 1608 h 1664"/>
              <a:gd name="T100" fmla="*/ 212 w 885"/>
              <a:gd name="T101" fmla="*/ 1662 h 1664"/>
              <a:gd name="T102" fmla="*/ 308 w 885"/>
              <a:gd name="T103" fmla="*/ 1648 h 1664"/>
              <a:gd name="T104" fmla="*/ 375 w 885"/>
              <a:gd name="T105" fmla="*/ 1574 h 1664"/>
              <a:gd name="T106" fmla="*/ 370 w 885"/>
              <a:gd name="T107" fmla="*/ 1487 h 1664"/>
              <a:gd name="T108" fmla="*/ 294 w 885"/>
              <a:gd name="T109" fmla="*/ 1419 h 1664"/>
              <a:gd name="T110" fmla="*/ 198 w 885"/>
              <a:gd name="T111" fmla="*/ 1415 h 1664"/>
              <a:gd name="T112" fmla="*/ 116 w 885"/>
              <a:gd name="T113" fmla="*/ 1476 h 1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5" h="1664">
                <a:moveTo>
                  <a:pt x="448" y="841"/>
                </a:moveTo>
                <a:lnTo>
                  <a:pt x="292" y="979"/>
                </a:lnTo>
                <a:lnTo>
                  <a:pt x="251" y="997"/>
                </a:lnTo>
                <a:lnTo>
                  <a:pt x="270" y="1051"/>
                </a:lnTo>
                <a:lnTo>
                  <a:pt x="190" y="949"/>
                </a:lnTo>
                <a:lnTo>
                  <a:pt x="190" y="949"/>
                </a:lnTo>
                <a:lnTo>
                  <a:pt x="193" y="920"/>
                </a:lnTo>
                <a:lnTo>
                  <a:pt x="197" y="883"/>
                </a:lnTo>
                <a:lnTo>
                  <a:pt x="197" y="883"/>
                </a:lnTo>
                <a:lnTo>
                  <a:pt x="197" y="875"/>
                </a:lnTo>
                <a:lnTo>
                  <a:pt x="196" y="871"/>
                </a:lnTo>
                <a:lnTo>
                  <a:pt x="193" y="866"/>
                </a:lnTo>
                <a:lnTo>
                  <a:pt x="189" y="862"/>
                </a:lnTo>
                <a:lnTo>
                  <a:pt x="182" y="858"/>
                </a:lnTo>
                <a:lnTo>
                  <a:pt x="174" y="853"/>
                </a:lnTo>
                <a:lnTo>
                  <a:pt x="162" y="849"/>
                </a:lnTo>
                <a:lnTo>
                  <a:pt x="162" y="849"/>
                </a:lnTo>
                <a:lnTo>
                  <a:pt x="125" y="840"/>
                </a:lnTo>
                <a:lnTo>
                  <a:pt x="81" y="827"/>
                </a:lnTo>
                <a:lnTo>
                  <a:pt x="28" y="810"/>
                </a:lnTo>
                <a:lnTo>
                  <a:pt x="28" y="810"/>
                </a:lnTo>
                <a:lnTo>
                  <a:pt x="23" y="813"/>
                </a:lnTo>
                <a:lnTo>
                  <a:pt x="13" y="819"/>
                </a:lnTo>
                <a:lnTo>
                  <a:pt x="7" y="824"/>
                </a:lnTo>
                <a:lnTo>
                  <a:pt x="4" y="829"/>
                </a:lnTo>
                <a:lnTo>
                  <a:pt x="0" y="835"/>
                </a:lnTo>
                <a:lnTo>
                  <a:pt x="0" y="841"/>
                </a:lnTo>
                <a:lnTo>
                  <a:pt x="0" y="841"/>
                </a:lnTo>
                <a:lnTo>
                  <a:pt x="1" y="846"/>
                </a:lnTo>
                <a:lnTo>
                  <a:pt x="4" y="851"/>
                </a:lnTo>
                <a:lnTo>
                  <a:pt x="12" y="863"/>
                </a:lnTo>
                <a:lnTo>
                  <a:pt x="23" y="875"/>
                </a:lnTo>
                <a:lnTo>
                  <a:pt x="36" y="888"/>
                </a:lnTo>
                <a:lnTo>
                  <a:pt x="60" y="911"/>
                </a:lnTo>
                <a:lnTo>
                  <a:pt x="69" y="921"/>
                </a:lnTo>
                <a:lnTo>
                  <a:pt x="103" y="955"/>
                </a:lnTo>
                <a:lnTo>
                  <a:pt x="103" y="955"/>
                </a:lnTo>
                <a:lnTo>
                  <a:pt x="116" y="988"/>
                </a:lnTo>
                <a:lnTo>
                  <a:pt x="124" y="1014"/>
                </a:lnTo>
                <a:lnTo>
                  <a:pt x="126" y="1023"/>
                </a:lnTo>
                <a:lnTo>
                  <a:pt x="128" y="1029"/>
                </a:lnTo>
                <a:lnTo>
                  <a:pt x="128" y="1029"/>
                </a:lnTo>
                <a:lnTo>
                  <a:pt x="130" y="1039"/>
                </a:lnTo>
                <a:lnTo>
                  <a:pt x="135" y="1057"/>
                </a:lnTo>
                <a:lnTo>
                  <a:pt x="151" y="1108"/>
                </a:lnTo>
                <a:lnTo>
                  <a:pt x="162" y="1135"/>
                </a:lnTo>
                <a:lnTo>
                  <a:pt x="171" y="1161"/>
                </a:lnTo>
                <a:lnTo>
                  <a:pt x="181" y="1181"/>
                </a:lnTo>
                <a:lnTo>
                  <a:pt x="185" y="1187"/>
                </a:lnTo>
                <a:lnTo>
                  <a:pt x="190" y="1194"/>
                </a:lnTo>
                <a:lnTo>
                  <a:pt x="190" y="1194"/>
                </a:lnTo>
                <a:lnTo>
                  <a:pt x="206" y="1209"/>
                </a:lnTo>
                <a:lnTo>
                  <a:pt x="215" y="1217"/>
                </a:lnTo>
                <a:lnTo>
                  <a:pt x="225" y="1225"/>
                </a:lnTo>
                <a:lnTo>
                  <a:pt x="237" y="1232"/>
                </a:lnTo>
                <a:lnTo>
                  <a:pt x="249" y="1237"/>
                </a:lnTo>
                <a:lnTo>
                  <a:pt x="263" y="1241"/>
                </a:lnTo>
                <a:lnTo>
                  <a:pt x="279" y="1242"/>
                </a:lnTo>
                <a:lnTo>
                  <a:pt x="279" y="1242"/>
                </a:lnTo>
                <a:lnTo>
                  <a:pt x="286" y="1242"/>
                </a:lnTo>
                <a:lnTo>
                  <a:pt x="296" y="1239"/>
                </a:lnTo>
                <a:lnTo>
                  <a:pt x="305" y="1234"/>
                </a:lnTo>
                <a:lnTo>
                  <a:pt x="315" y="1226"/>
                </a:lnTo>
                <a:lnTo>
                  <a:pt x="334" y="1211"/>
                </a:lnTo>
                <a:lnTo>
                  <a:pt x="354" y="1191"/>
                </a:lnTo>
                <a:lnTo>
                  <a:pt x="371" y="1173"/>
                </a:lnTo>
                <a:lnTo>
                  <a:pt x="384" y="1156"/>
                </a:lnTo>
                <a:lnTo>
                  <a:pt x="398" y="1140"/>
                </a:lnTo>
                <a:lnTo>
                  <a:pt x="423" y="1135"/>
                </a:lnTo>
                <a:lnTo>
                  <a:pt x="423" y="1135"/>
                </a:lnTo>
                <a:lnTo>
                  <a:pt x="460" y="1096"/>
                </a:lnTo>
                <a:lnTo>
                  <a:pt x="486" y="1071"/>
                </a:lnTo>
                <a:lnTo>
                  <a:pt x="495" y="1063"/>
                </a:lnTo>
                <a:lnTo>
                  <a:pt x="497" y="1062"/>
                </a:lnTo>
                <a:lnTo>
                  <a:pt x="497" y="1063"/>
                </a:lnTo>
                <a:lnTo>
                  <a:pt x="497" y="1063"/>
                </a:lnTo>
                <a:lnTo>
                  <a:pt x="501" y="1071"/>
                </a:lnTo>
                <a:lnTo>
                  <a:pt x="508" y="1087"/>
                </a:lnTo>
                <a:lnTo>
                  <a:pt x="535" y="1130"/>
                </a:lnTo>
                <a:lnTo>
                  <a:pt x="550" y="1155"/>
                </a:lnTo>
                <a:lnTo>
                  <a:pt x="564" y="1175"/>
                </a:lnTo>
                <a:lnTo>
                  <a:pt x="578" y="1191"/>
                </a:lnTo>
                <a:lnTo>
                  <a:pt x="583" y="1196"/>
                </a:lnTo>
                <a:lnTo>
                  <a:pt x="586" y="1198"/>
                </a:lnTo>
                <a:lnTo>
                  <a:pt x="586" y="1198"/>
                </a:lnTo>
                <a:lnTo>
                  <a:pt x="595" y="1201"/>
                </a:lnTo>
                <a:lnTo>
                  <a:pt x="603" y="1203"/>
                </a:lnTo>
                <a:lnTo>
                  <a:pt x="620" y="1207"/>
                </a:lnTo>
                <a:lnTo>
                  <a:pt x="640" y="1209"/>
                </a:lnTo>
                <a:lnTo>
                  <a:pt x="683" y="1248"/>
                </a:lnTo>
                <a:lnTo>
                  <a:pt x="683" y="1248"/>
                </a:lnTo>
                <a:lnTo>
                  <a:pt x="683" y="1252"/>
                </a:lnTo>
                <a:lnTo>
                  <a:pt x="682" y="1262"/>
                </a:lnTo>
                <a:lnTo>
                  <a:pt x="679" y="1281"/>
                </a:lnTo>
                <a:lnTo>
                  <a:pt x="670" y="1309"/>
                </a:lnTo>
                <a:lnTo>
                  <a:pt x="670" y="1309"/>
                </a:lnTo>
                <a:lnTo>
                  <a:pt x="665" y="1329"/>
                </a:lnTo>
                <a:lnTo>
                  <a:pt x="662" y="1353"/>
                </a:lnTo>
                <a:lnTo>
                  <a:pt x="657" y="1408"/>
                </a:lnTo>
                <a:lnTo>
                  <a:pt x="653" y="1436"/>
                </a:lnTo>
                <a:lnTo>
                  <a:pt x="649" y="1460"/>
                </a:lnTo>
                <a:lnTo>
                  <a:pt x="645" y="1482"/>
                </a:lnTo>
                <a:lnTo>
                  <a:pt x="641" y="1490"/>
                </a:lnTo>
                <a:lnTo>
                  <a:pt x="637" y="1498"/>
                </a:lnTo>
                <a:lnTo>
                  <a:pt x="637" y="1498"/>
                </a:lnTo>
                <a:lnTo>
                  <a:pt x="620" y="1523"/>
                </a:lnTo>
                <a:lnTo>
                  <a:pt x="606" y="1547"/>
                </a:lnTo>
                <a:lnTo>
                  <a:pt x="590" y="1578"/>
                </a:lnTo>
                <a:lnTo>
                  <a:pt x="590" y="1578"/>
                </a:lnTo>
                <a:lnTo>
                  <a:pt x="586" y="1582"/>
                </a:lnTo>
                <a:lnTo>
                  <a:pt x="581" y="1585"/>
                </a:lnTo>
                <a:lnTo>
                  <a:pt x="579" y="1588"/>
                </a:lnTo>
                <a:lnTo>
                  <a:pt x="576" y="1591"/>
                </a:lnTo>
                <a:lnTo>
                  <a:pt x="574" y="1596"/>
                </a:lnTo>
                <a:lnTo>
                  <a:pt x="573" y="1602"/>
                </a:lnTo>
                <a:lnTo>
                  <a:pt x="573" y="1602"/>
                </a:lnTo>
                <a:lnTo>
                  <a:pt x="572" y="1609"/>
                </a:lnTo>
                <a:lnTo>
                  <a:pt x="569" y="1614"/>
                </a:lnTo>
                <a:lnTo>
                  <a:pt x="567" y="1622"/>
                </a:lnTo>
                <a:lnTo>
                  <a:pt x="566" y="1624"/>
                </a:lnTo>
                <a:lnTo>
                  <a:pt x="566" y="1628"/>
                </a:lnTo>
                <a:lnTo>
                  <a:pt x="567" y="1631"/>
                </a:lnTo>
                <a:lnTo>
                  <a:pt x="570" y="1636"/>
                </a:lnTo>
                <a:lnTo>
                  <a:pt x="570" y="1636"/>
                </a:lnTo>
                <a:lnTo>
                  <a:pt x="576" y="1641"/>
                </a:lnTo>
                <a:lnTo>
                  <a:pt x="584" y="1645"/>
                </a:lnTo>
                <a:lnTo>
                  <a:pt x="595" y="1647"/>
                </a:lnTo>
                <a:lnTo>
                  <a:pt x="606" y="1650"/>
                </a:lnTo>
                <a:lnTo>
                  <a:pt x="625" y="1652"/>
                </a:lnTo>
                <a:lnTo>
                  <a:pt x="637" y="1652"/>
                </a:lnTo>
                <a:lnTo>
                  <a:pt x="637" y="1652"/>
                </a:lnTo>
                <a:lnTo>
                  <a:pt x="671" y="1656"/>
                </a:lnTo>
                <a:lnTo>
                  <a:pt x="743" y="1661"/>
                </a:lnTo>
                <a:lnTo>
                  <a:pt x="782" y="1663"/>
                </a:lnTo>
                <a:lnTo>
                  <a:pt x="818" y="1664"/>
                </a:lnTo>
                <a:lnTo>
                  <a:pt x="846" y="1663"/>
                </a:lnTo>
                <a:lnTo>
                  <a:pt x="856" y="1663"/>
                </a:lnTo>
                <a:lnTo>
                  <a:pt x="862" y="1661"/>
                </a:lnTo>
                <a:lnTo>
                  <a:pt x="862" y="1661"/>
                </a:lnTo>
                <a:lnTo>
                  <a:pt x="870" y="1656"/>
                </a:lnTo>
                <a:lnTo>
                  <a:pt x="876" y="1651"/>
                </a:lnTo>
                <a:lnTo>
                  <a:pt x="881" y="1645"/>
                </a:lnTo>
                <a:lnTo>
                  <a:pt x="884" y="1640"/>
                </a:lnTo>
                <a:lnTo>
                  <a:pt x="885" y="1635"/>
                </a:lnTo>
                <a:lnTo>
                  <a:pt x="885" y="1630"/>
                </a:lnTo>
                <a:lnTo>
                  <a:pt x="883" y="1627"/>
                </a:lnTo>
                <a:lnTo>
                  <a:pt x="878" y="1625"/>
                </a:lnTo>
                <a:lnTo>
                  <a:pt x="878" y="1625"/>
                </a:lnTo>
                <a:lnTo>
                  <a:pt x="870" y="1622"/>
                </a:lnTo>
                <a:lnTo>
                  <a:pt x="856" y="1616"/>
                </a:lnTo>
                <a:lnTo>
                  <a:pt x="818" y="1599"/>
                </a:lnTo>
                <a:lnTo>
                  <a:pt x="780" y="1580"/>
                </a:lnTo>
                <a:lnTo>
                  <a:pt x="754" y="1567"/>
                </a:lnTo>
                <a:lnTo>
                  <a:pt x="754" y="1567"/>
                </a:lnTo>
                <a:lnTo>
                  <a:pt x="747" y="1562"/>
                </a:lnTo>
                <a:lnTo>
                  <a:pt x="741" y="1556"/>
                </a:lnTo>
                <a:lnTo>
                  <a:pt x="736" y="1550"/>
                </a:lnTo>
                <a:lnTo>
                  <a:pt x="732" y="1543"/>
                </a:lnTo>
                <a:lnTo>
                  <a:pt x="727" y="1533"/>
                </a:lnTo>
                <a:lnTo>
                  <a:pt x="726" y="1528"/>
                </a:lnTo>
                <a:lnTo>
                  <a:pt x="726" y="1528"/>
                </a:lnTo>
                <a:lnTo>
                  <a:pt x="777" y="1412"/>
                </a:lnTo>
                <a:lnTo>
                  <a:pt x="812" y="1330"/>
                </a:lnTo>
                <a:lnTo>
                  <a:pt x="825" y="1299"/>
                </a:lnTo>
                <a:lnTo>
                  <a:pt x="827" y="1290"/>
                </a:lnTo>
                <a:lnTo>
                  <a:pt x="828" y="1285"/>
                </a:lnTo>
                <a:lnTo>
                  <a:pt x="828" y="1285"/>
                </a:lnTo>
                <a:lnTo>
                  <a:pt x="831" y="1269"/>
                </a:lnTo>
                <a:lnTo>
                  <a:pt x="834" y="1248"/>
                </a:lnTo>
                <a:lnTo>
                  <a:pt x="838" y="1229"/>
                </a:lnTo>
                <a:lnTo>
                  <a:pt x="839" y="1212"/>
                </a:lnTo>
                <a:lnTo>
                  <a:pt x="839" y="1212"/>
                </a:lnTo>
                <a:lnTo>
                  <a:pt x="839" y="1203"/>
                </a:lnTo>
                <a:lnTo>
                  <a:pt x="837" y="1191"/>
                </a:lnTo>
                <a:lnTo>
                  <a:pt x="829" y="1162"/>
                </a:lnTo>
                <a:lnTo>
                  <a:pt x="820" y="1124"/>
                </a:lnTo>
                <a:lnTo>
                  <a:pt x="843" y="1101"/>
                </a:lnTo>
                <a:lnTo>
                  <a:pt x="843" y="1101"/>
                </a:lnTo>
                <a:lnTo>
                  <a:pt x="836" y="1095"/>
                </a:lnTo>
                <a:lnTo>
                  <a:pt x="821" y="1080"/>
                </a:lnTo>
                <a:lnTo>
                  <a:pt x="803" y="1059"/>
                </a:lnTo>
                <a:lnTo>
                  <a:pt x="794" y="1046"/>
                </a:lnTo>
                <a:lnTo>
                  <a:pt x="787" y="1035"/>
                </a:lnTo>
                <a:lnTo>
                  <a:pt x="787" y="1035"/>
                </a:lnTo>
                <a:lnTo>
                  <a:pt x="773" y="1009"/>
                </a:lnTo>
                <a:lnTo>
                  <a:pt x="760" y="979"/>
                </a:lnTo>
                <a:lnTo>
                  <a:pt x="746" y="947"/>
                </a:lnTo>
                <a:lnTo>
                  <a:pt x="767" y="930"/>
                </a:lnTo>
                <a:lnTo>
                  <a:pt x="720" y="784"/>
                </a:lnTo>
                <a:lnTo>
                  <a:pt x="720" y="784"/>
                </a:lnTo>
                <a:lnTo>
                  <a:pt x="731" y="582"/>
                </a:lnTo>
                <a:lnTo>
                  <a:pt x="731" y="454"/>
                </a:lnTo>
                <a:lnTo>
                  <a:pt x="731" y="454"/>
                </a:lnTo>
                <a:lnTo>
                  <a:pt x="730" y="448"/>
                </a:lnTo>
                <a:lnTo>
                  <a:pt x="726" y="437"/>
                </a:lnTo>
                <a:lnTo>
                  <a:pt x="715" y="412"/>
                </a:lnTo>
                <a:lnTo>
                  <a:pt x="702" y="388"/>
                </a:lnTo>
                <a:lnTo>
                  <a:pt x="697" y="380"/>
                </a:lnTo>
                <a:lnTo>
                  <a:pt x="692" y="376"/>
                </a:lnTo>
                <a:lnTo>
                  <a:pt x="692" y="376"/>
                </a:lnTo>
                <a:lnTo>
                  <a:pt x="660" y="363"/>
                </a:lnTo>
                <a:lnTo>
                  <a:pt x="634" y="352"/>
                </a:lnTo>
                <a:lnTo>
                  <a:pt x="625" y="301"/>
                </a:lnTo>
                <a:lnTo>
                  <a:pt x="625" y="301"/>
                </a:lnTo>
                <a:lnTo>
                  <a:pt x="631" y="298"/>
                </a:lnTo>
                <a:lnTo>
                  <a:pt x="647" y="292"/>
                </a:lnTo>
                <a:lnTo>
                  <a:pt x="647" y="292"/>
                </a:lnTo>
                <a:lnTo>
                  <a:pt x="648" y="290"/>
                </a:lnTo>
                <a:lnTo>
                  <a:pt x="651" y="287"/>
                </a:lnTo>
                <a:lnTo>
                  <a:pt x="653" y="281"/>
                </a:lnTo>
                <a:lnTo>
                  <a:pt x="654" y="273"/>
                </a:lnTo>
                <a:lnTo>
                  <a:pt x="654" y="263"/>
                </a:lnTo>
                <a:lnTo>
                  <a:pt x="653" y="245"/>
                </a:lnTo>
                <a:lnTo>
                  <a:pt x="652" y="232"/>
                </a:lnTo>
                <a:lnTo>
                  <a:pt x="652" y="232"/>
                </a:lnTo>
                <a:lnTo>
                  <a:pt x="654" y="221"/>
                </a:lnTo>
                <a:lnTo>
                  <a:pt x="658" y="208"/>
                </a:lnTo>
                <a:lnTo>
                  <a:pt x="664" y="188"/>
                </a:lnTo>
                <a:lnTo>
                  <a:pt x="664" y="188"/>
                </a:lnTo>
                <a:lnTo>
                  <a:pt x="666" y="178"/>
                </a:lnTo>
                <a:lnTo>
                  <a:pt x="666" y="173"/>
                </a:lnTo>
                <a:lnTo>
                  <a:pt x="663" y="167"/>
                </a:lnTo>
                <a:lnTo>
                  <a:pt x="663" y="167"/>
                </a:lnTo>
                <a:lnTo>
                  <a:pt x="657" y="160"/>
                </a:lnTo>
                <a:lnTo>
                  <a:pt x="654" y="156"/>
                </a:lnTo>
                <a:lnTo>
                  <a:pt x="653" y="154"/>
                </a:lnTo>
                <a:lnTo>
                  <a:pt x="653" y="154"/>
                </a:lnTo>
                <a:lnTo>
                  <a:pt x="649" y="104"/>
                </a:lnTo>
                <a:lnTo>
                  <a:pt x="649" y="104"/>
                </a:lnTo>
                <a:lnTo>
                  <a:pt x="645" y="95"/>
                </a:lnTo>
                <a:lnTo>
                  <a:pt x="636" y="79"/>
                </a:lnTo>
                <a:lnTo>
                  <a:pt x="628" y="65"/>
                </a:lnTo>
                <a:lnTo>
                  <a:pt x="625" y="59"/>
                </a:lnTo>
                <a:lnTo>
                  <a:pt x="624" y="55"/>
                </a:lnTo>
                <a:lnTo>
                  <a:pt x="624" y="55"/>
                </a:lnTo>
                <a:lnTo>
                  <a:pt x="628" y="52"/>
                </a:lnTo>
                <a:lnTo>
                  <a:pt x="630" y="48"/>
                </a:lnTo>
                <a:lnTo>
                  <a:pt x="630" y="45"/>
                </a:lnTo>
                <a:lnTo>
                  <a:pt x="629" y="43"/>
                </a:lnTo>
                <a:lnTo>
                  <a:pt x="628" y="42"/>
                </a:lnTo>
                <a:lnTo>
                  <a:pt x="624" y="38"/>
                </a:lnTo>
                <a:lnTo>
                  <a:pt x="624" y="38"/>
                </a:lnTo>
                <a:lnTo>
                  <a:pt x="609" y="30"/>
                </a:lnTo>
                <a:lnTo>
                  <a:pt x="600" y="25"/>
                </a:lnTo>
                <a:lnTo>
                  <a:pt x="574" y="16"/>
                </a:lnTo>
                <a:lnTo>
                  <a:pt x="574" y="16"/>
                </a:lnTo>
                <a:lnTo>
                  <a:pt x="539" y="7"/>
                </a:lnTo>
                <a:lnTo>
                  <a:pt x="513" y="2"/>
                </a:lnTo>
                <a:lnTo>
                  <a:pt x="503" y="0"/>
                </a:lnTo>
                <a:lnTo>
                  <a:pt x="501" y="0"/>
                </a:lnTo>
                <a:lnTo>
                  <a:pt x="499" y="2"/>
                </a:lnTo>
                <a:lnTo>
                  <a:pt x="499" y="2"/>
                </a:lnTo>
                <a:lnTo>
                  <a:pt x="496" y="5"/>
                </a:lnTo>
                <a:lnTo>
                  <a:pt x="494" y="9"/>
                </a:lnTo>
                <a:lnTo>
                  <a:pt x="490" y="13"/>
                </a:lnTo>
                <a:lnTo>
                  <a:pt x="484" y="16"/>
                </a:lnTo>
                <a:lnTo>
                  <a:pt x="484" y="16"/>
                </a:lnTo>
                <a:lnTo>
                  <a:pt x="473" y="21"/>
                </a:lnTo>
                <a:lnTo>
                  <a:pt x="461" y="25"/>
                </a:lnTo>
                <a:lnTo>
                  <a:pt x="446" y="27"/>
                </a:lnTo>
                <a:lnTo>
                  <a:pt x="446" y="27"/>
                </a:lnTo>
                <a:lnTo>
                  <a:pt x="445" y="33"/>
                </a:lnTo>
                <a:lnTo>
                  <a:pt x="443" y="38"/>
                </a:lnTo>
                <a:lnTo>
                  <a:pt x="439" y="43"/>
                </a:lnTo>
                <a:lnTo>
                  <a:pt x="439" y="43"/>
                </a:lnTo>
                <a:lnTo>
                  <a:pt x="432" y="52"/>
                </a:lnTo>
                <a:lnTo>
                  <a:pt x="427" y="56"/>
                </a:lnTo>
                <a:lnTo>
                  <a:pt x="424" y="62"/>
                </a:lnTo>
                <a:lnTo>
                  <a:pt x="424" y="62"/>
                </a:lnTo>
                <a:lnTo>
                  <a:pt x="421" y="67"/>
                </a:lnTo>
                <a:lnTo>
                  <a:pt x="416" y="72"/>
                </a:lnTo>
                <a:lnTo>
                  <a:pt x="413" y="76"/>
                </a:lnTo>
                <a:lnTo>
                  <a:pt x="412" y="78"/>
                </a:lnTo>
                <a:lnTo>
                  <a:pt x="411" y="81"/>
                </a:lnTo>
                <a:lnTo>
                  <a:pt x="411" y="81"/>
                </a:lnTo>
                <a:lnTo>
                  <a:pt x="413" y="86"/>
                </a:lnTo>
                <a:lnTo>
                  <a:pt x="416" y="90"/>
                </a:lnTo>
                <a:lnTo>
                  <a:pt x="421" y="95"/>
                </a:lnTo>
                <a:lnTo>
                  <a:pt x="411" y="105"/>
                </a:lnTo>
                <a:lnTo>
                  <a:pt x="415" y="118"/>
                </a:lnTo>
                <a:lnTo>
                  <a:pt x="415" y="118"/>
                </a:lnTo>
                <a:lnTo>
                  <a:pt x="418" y="122"/>
                </a:lnTo>
                <a:lnTo>
                  <a:pt x="421" y="124"/>
                </a:lnTo>
                <a:lnTo>
                  <a:pt x="423" y="128"/>
                </a:lnTo>
                <a:lnTo>
                  <a:pt x="423" y="128"/>
                </a:lnTo>
                <a:lnTo>
                  <a:pt x="423" y="131"/>
                </a:lnTo>
                <a:lnTo>
                  <a:pt x="424" y="134"/>
                </a:lnTo>
                <a:lnTo>
                  <a:pt x="429" y="139"/>
                </a:lnTo>
                <a:lnTo>
                  <a:pt x="431" y="143"/>
                </a:lnTo>
                <a:lnTo>
                  <a:pt x="431" y="145"/>
                </a:lnTo>
                <a:lnTo>
                  <a:pt x="429" y="146"/>
                </a:lnTo>
                <a:lnTo>
                  <a:pt x="427" y="148"/>
                </a:lnTo>
                <a:lnTo>
                  <a:pt x="427" y="148"/>
                </a:lnTo>
                <a:lnTo>
                  <a:pt x="417" y="151"/>
                </a:lnTo>
                <a:lnTo>
                  <a:pt x="416" y="152"/>
                </a:lnTo>
                <a:lnTo>
                  <a:pt x="416" y="152"/>
                </a:lnTo>
                <a:lnTo>
                  <a:pt x="426" y="159"/>
                </a:lnTo>
                <a:lnTo>
                  <a:pt x="433" y="163"/>
                </a:lnTo>
                <a:lnTo>
                  <a:pt x="434" y="166"/>
                </a:lnTo>
                <a:lnTo>
                  <a:pt x="435" y="167"/>
                </a:lnTo>
                <a:lnTo>
                  <a:pt x="435" y="167"/>
                </a:lnTo>
                <a:lnTo>
                  <a:pt x="432" y="178"/>
                </a:lnTo>
                <a:lnTo>
                  <a:pt x="429" y="184"/>
                </a:lnTo>
                <a:lnTo>
                  <a:pt x="429" y="188"/>
                </a:lnTo>
                <a:lnTo>
                  <a:pt x="429" y="188"/>
                </a:lnTo>
                <a:lnTo>
                  <a:pt x="435" y="193"/>
                </a:lnTo>
                <a:lnTo>
                  <a:pt x="448" y="199"/>
                </a:lnTo>
                <a:lnTo>
                  <a:pt x="458" y="205"/>
                </a:lnTo>
                <a:lnTo>
                  <a:pt x="465" y="208"/>
                </a:lnTo>
                <a:lnTo>
                  <a:pt x="465" y="208"/>
                </a:lnTo>
                <a:lnTo>
                  <a:pt x="471" y="234"/>
                </a:lnTo>
                <a:lnTo>
                  <a:pt x="476" y="257"/>
                </a:lnTo>
                <a:lnTo>
                  <a:pt x="476" y="257"/>
                </a:lnTo>
                <a:lnTo>
                  <a:pt x="473" y="261"/>
                </a:lnTo>
                <a:lnTo>
                  <a:pt x="467" y="268"/>
                </a:lnTo>
                <a:lnTo>
                  <a:pt x="457" y="278"/>
                </a:lnTo>
                <a:lnTo>
                  <a:pt x="451" y="281"/>
                </a:lnTo>
                <a:lnTo>
                  <a:pt x="445" y="284"/>
                </a:lnTo>
                <a:lnTo>
                  <a:pt x="445" y="284"/>
                </a:lnTo>
                <a:lnTo>
                  <a:pt x="431" y="287"/>
                </a:lnTo>
                <a:lnTo>
                  <a:pt x="415" y="290"/>
                </a:lnTo>
                <a:lnTo>
                  <a:pt x="403" y="292"/>
                </a:lnTo>
                <a:lnTo>
                  <a:pt x="399" y="294"/>
                </a:lnTo>
                <a:lnTo>
                  <a:pt x="398" y="295"/>
                </a:lnTo>
                <a:lnTo>
                  <a:pt x="398" y="295"/>
                </a:lnTo>
                <a:lnTo>
                  <a:pt x="390" y="302"/>
                </a:lnTo>
                <a:lnTo>
                  <a:pt x="370" y="319"/>
                </a:lnTo>
                <a:lnTo>
                  <a:pt x="308" y="370"/>
                </a:lnTo>
                <a:lnTo>
                  <a:pt x="246" y="422"/>
                </a:lnTo>
                <a:lnTo>
                  <a:pt x="224" y="442"/>
                </a:lnTo>
                <a:lnTo>
                  <a:pt x="218" y="448"/>
                </a:lnTo>
                <a:lnTo>
                  <a:pt x="215" y="452"/>
                </a:lnTo>
                <a:lnTo>
                  <a:pt x="215" y="452"/>
                </a:lnTo>
                <a:lnTo>
                  <a:pt x="213" y="455"/>
                </a:lnTo>
                <a:lnTo>
                  <a:pt x="209" y="461"/>
                </a:lnTo>
                <a:lnTo>
                  <a:pt x="203" y="467"/>
                </a:lnTo>
                <a:lnTo>
                  <a:pt x="198" y="475"/>
                </a:lnTo>
                <a:lnTo>
                  <a:pt x="196" y="482"/>
                </a:lnTo>
                <a:lnTo>
                  <a:pt x="195" y="486"/>
                </a:lnTo>
                <a:lnTo>
                  <a:pt x="195" y="491"/>
                </a:lnTo>
                <a:lnTo>
                  <a:pt x="196" y="494"/>
                </a:lnTo>
                <a:lnTo>
                  <a:pt x="198" y="498"/>
                </a:lnTo>
                <a:lnTo>
                  <a:pt x="201" y="502"/>
                </a:lnTo>
                <a:lnTo>
                  <a:pt x="206" y="505"/>
                </a:lnTo>
                <a:lnTo>
                  <a:pt x="206" y="505"/>
                </a:lnTo>
                <a:lnTo>
                  <a:pt x="221" y="517"/>
                </a:lnTo>
                <a:lnTo>
                  <a:pt x="231" y="523"/>
                </a:lnTo>
                <a:lnTo>
                  <a:pt x="236" y="525"/>
                </a:lnTo>
                <a:lnTo>
                  <a:pt x="242" y="526"/>
                </a:lnTo>
                <a:lnTo>
                  <a:pt x="263" y="526"/>
                </a:lnTo>
                <a:lnTo>
                  <a:pt x="263" y="526"/>
                </a:lnTo>
                <a:lnTo>
                  <a:pt x="279" y="525"/>
                </a:lnTo>
                <a:lnTo>
                  <a:pt x="297" y="520"/>
                </a:lnTo>
                <a:lnTo>
                  <a:pt x="315" y="515"/>
                </a:lnTo>
                <a:lnTo>
                  <a:pt x="333" y="509"/>
                </a:lnTo>
                <a:lnTo>
                  <a:pt x="362" y="498"/>
                </a:lnTo>
                <a:lnTo>
                  <a:pt x="372" y="495"/>
                </a:lnTo>
                <a:lnTo>
                  <a:pt x="376" y="495"/>
                </a:lnTo>
                <a:lnTo>
                  <a:pt x="377" y="495"/>
                </a:lnTo>
                <a:lnTo>
                  <a:pt x="377" y="495"/>
                </a:lnTo>
                <a:lnTo>
                  <a:pt x="379" y="500"/>
                </a:lnTo>
                <a:lnTo>
                  <a:pt x="384" y="512"/>
                </a:lnTo>
                <a:lnTo>
                  <a:pt x="398" y="545"/>
                </a:lnTo>
                <a:lnTo>
                  <a:pt x="416" y="593"/>
                </a:lnTo>
                <a:lnTo>
                  <a:pt x="435" y="672"/>
                </a:lnTo>
                <a:lnTo>
                  <a:pt x="435" y="672"/>
                </a:lnTo>
                <a:lnTo>
                  <a:pt x="435" y="685"/>
                </a:lnTo>
                <a:lnTo>
                  <a:pt x="434" y="717"/>
                </a:lnTo>
                <a:lnTo>
                  <a:pt x="432" y="748"/>
                </a:lnTo>
                <a:lnTo>
                  <a:pt x="429" y="759"/>
                </a:lnTo>
                <a:lnTo>
                  <a:pt x="428" y="763"/>
                </a:lnTo>
                <a:lnTo>
                  <a:pt x="427" y="765"/>
                </a:lnTo>
                <a:lnTo>
                  <a:pt x="427" y="765"/>
                </a:lnTo>
                <a:lnTo>
                  <a:pt x="421" y="769"/>
                </a:lnTo>
                <a:lnTo>
                  <a:pt x="417" y="774"/>
                </a:lnTo>
                <a:lnTo>
                  <a:pt x="415" y="778"/>
                </a:lnTo>
                <a:lnTo>
                  <a:pt x="415" y="782"/>
                </a:lnTo>
                <a:lnTo>
                  <a:pt x="415" y="782"/>
                </a:lnTo>
                <a:lnTo>
                  <a:pt x="413" y="785"/>
                </a:lnTo>
                <a:lnTo>
                  <a:pt x="410" y="789"/>
                </a:lnTo>
                <a:lnTo>
                  <a:pt x="399" y="798"/>
                </a:lnTo>
                <a:lnTo>
                  <a:pt x="393" y="803"/>
                </a:lnTo>
                <a:lnTo>
                  <a:pt x="388" y="808"/>
                </a:lnTo>
                <a:lnTo>
                  <a:pt x="386" y="813"/>
                </a:lnTo>
                <a:lnTo>
                  <a:pt x="386" y="814"/>
                </a:lnTo>
                <a:lnTo>
                  <a:pt x="387" y="817"/>
                </a:lnTo>
                <a:lnTo>
                  <a:pt x="387" y="817"/>
                </a:lnTo>
                <a:lnTo>
                  <a:pt x="392" y="820"/>
                </a:lnTo>
                <a:lnTo>
                  <a:pt x="399" y="825"/>
                </a:lnTo>
                <a:lnTo>
                  <a:pt x="420" y="832"/>
                </a:lnTo>
                <a:lnTo>
                  <a:pt x="448" y="841"/>
                </a:lnTo>
                <a:lnTo>
                  <a:pt x="448" y="841"/>
                </a:lnTo>
                <a:close/>
                <a:moveTo>
                  <a:pt x="99" y="1537"/>
                </a:moveTo>
                <a:lnTo>
                  <a:pt x="99" y="1537"/>
                </a:lnTo>
                <a:lnTo>
                  <a:pt x="100" y="1550"/>
                </a:lnTo>
                <a:lnTo>
                  <a:pt x="102" y="1562"/>
                </a:lnTo>
                <a:lnTo>
                  <a:pt x="105" y="1574"/>
                </a:lnTo>
                <a:lnTo>
                  <a:pt x="109" y="1586"/>
                </a:lnTo>
                <a:lnTo>
                  <a:pt x="116" y="1597"/>
                </a:lnTo>
                <a:lnTo>
                  <a:pt x="123" y="1608"/>
                </a:lnTo>
                <a:lnTo>
                  <a:pt x="131" y="1618"/>
                </a:lnTo>
                <a:lnTo>
                  <a:pt x="140" y="1627"/>
                </a:lnTo>
                <a:lnTo>
                  <a:pt x="151" y="1635"/>
                </a:lnTo>
                <a:lnTo>
                  <a:pt x="161" y="1642"/>
                </a:lnTo>
                <a:lnTo>
                  <a:pt x="173" y="1648"/>
                </a:lnTo>
                <a:lnTo>
                  <a:pt x="185" y="1654"/>
                </a:lnTo>
                <a:lnTo>
                  <a:pt x="198" y="1658"/>
                </a:lnTo>
                <a:lnTo>
                  <a:pt x="212" y="1662"/>
                </a:lnTo>
                <a:lnTo>
                  <a:pt x="225" y="1663"/>
                </a:lnTo>
                <a:lnTo>
                  <a:pt x="240" y="1664"/>
                </a:lnTo>
                <a:lnTo>
                  <a:pt x="240" y="1664"/>
                </a:lnTo>
                <a:lnTo>
                  <a:pt x="254" y="1663"/>
                </a:lnTo>
                <a:lnTo>
                  <a:pt x="269" y="1662"/>
                </a:lnTo>
                <a:lnTo>
                  <a:pt x="282" y="1658"/>
                </a:lnTo>
                <a:lnTo>
                  <a:pt x="294" y="1654"/>
                </a:lnTo>
                <a:lnTo>
                  <a:pt x="308" y="1648"/>
                </a:lnTo>
                <a:lnTo>
                  <a:pt x="319" y="1642"/>
                </a:lnTo>
                <a:lnTo>
                  <a:pt x="330" y="1635"/>
                </a:lnTo>
                <a:lnTo>
                  <a:pt x="339" y="1627"/>
                </a:lnTo>
                <a:lnTo>
                  <a:pt x="349" y="1618"/>
                </a:lnTo>
                <a:lnTo>
                  <a:pt x="356" y="1608"/>
                </a:lnTo>
                <a:lnTo>
                  <a:pt x="364" y="1597"/>
                </a:lnTo>
                <a:lnTo>
                  <a:pt x="370" y="1586"/>
                </a:lnTo>
                <a:lnTo>
                  <a:pt x="375" y="1574"/>
                </a:lnTo>
                <a:lnTo>
                  <a:pt x="378" y="1562"/>
                </a:lnTo>
                <a:lnTo>
                  <a:pt x="381" y="1550"/>
                </a:lnTo>
                <a:lnTo>
                  <a:pt x="381" y="1537"/>
                </a:lnTo>
                <a:lnTo>
                  <a:pt x="381" y="1537"/>
                </a:lnTo>
                <a:lnTo>
                  <a:pt x="381" y="1523"/>
                </a:lnTo>
                <a:lnTo>
                  <a:pt x="378" y="1511"/>
                </a:lnTo>
                <a:lnTo>
                  <a:pt x="375" y="1499"/>
                </a:lnTo>
                <a:lnTo>
                  <a:pt x="370" y="1487"/>
                </a:lnTo>
                <a:lnTo>
                  <a:pt x="364" y="1476"/>
                </a:lnTo>
                <a:lnTo>
                  <a:pt x="356" y="1465"/>
                </a:lnTo>
                <a:lnTo>
                  <a:pt x="349" y="1455"/>
                </a:lnTo>
                <a:lnTo>
                  <a:pt x="339" y="1447"/>
                </a:lnTo>
                <a:lnTo>
                  <a:pt x="330" y="1438"/>
                </a:lnTo>
                <a:lnTo>
                  <a:pt x="319" y="1431"/>
                </a:lnTo>
                <a:lnTo>
                  <a:pt x="308" y="1425"/>
                </a:lnTo>
                <a:lnTo>
                  <a:pt x="294" y="1419"/>
                </a:lnTo>
                <a:lnTo>
                  <a:pt x="282" y="1415"/>
                </a:lnTo>
                <a:lnTo>
                  <a:pt x="269" y="1411"/>
                </a:lnTo>
                <a:lnTo>
                  <a:pt x="254" y="1410"/>
                </a:lnTo>
                <a:lnTo>
                  <a:pt x="240" y="1409"/>
                </a:lnTo>
                <a:lnTo>
                  <a:pt x="240" y="1409"/>
                </a:lnTo>
                <a:lnTo>
                  <a:pt x="225" y="1410"/>
                </a:lnTo>
                <a:lnTo>
                  <a:pt x="212" y="1411"/>
                </a:lnTo>
                <a:lnTo>
                  <a:pt x="198" y="1415"/>
                </a:lnTo>
                <a:lnTo>
                  <a:pt x="185" y="1419"/>
                </a:lnTo>
                <a:lnTo>
                  <a:pt x="173" y="1425"/>
                </a:lnTo>
                <a:lnTo>
                  <a:pt x="161" y="1431"/>
                </a:lnTo>
                <a:lnTo>
                  <a:pt x="151" y="1438"/>
                </a:lnTo>
                <a:lnTo>
                  <a:pt x="140" y="1447"/>
                </a:lnTo>
                <a:lnTo>
                  <a:pt x="131" y="1455"/>
                </a:lnTo>
                <a:lnTo>
                  <a:pt x="123" y="1465"/>
                </a:lnTo>
                <a:lnTo>
                  <a:pt x="116" y="1476"/>
                </a:lnTo>
                <a:lnTo>
                  <a:pt x="109" y="1487"/>
                </a:lnTo>
                <a:lnTo>
                  <a:pt x="105" y="1499"/>
                </a:lnTo>
                <a:lnTo>
                  <a:pt x="102" y="1511"/>
                </a:lnTo>
                <a:lnTo>
                  <a:pt x="100" y="1523"/>
                </a:lnTo>
                <a:lnTo>
                  <a:pt x="99" y="1537"/>
                </a:lnTo>
                <a:lnTo>
                  <a:pt x="99" y="153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5DAFE16A-F611-4A16-B30E-7ECFD4CC3A9B}"/>
              </a:ext>
            </a:extLst>
          </p:cNvPr>
          <p:cNvSpPr>
            <a:spLocks/>
          </p:cNvSpPr>
          <p:nvPr/>
        </p:nvSpPr>
        <p:spPr bwMode="auto">
          <a:xfrm>
            <a:off x="4363881" y="804442"/>
            <a:ext cx="1371068" cy="1624274"/>
          </a:xfrm>
          <a:custGeom>
            <a:avLst/>
            <a:gdLst>
              <a:gd name="T0" fmla="*/ 104 w 1240"/>
              <a:gd name="T1" fmla="*/ 237 h 1469"/>
              <a:gd name="T2" fmla="*/ 135 w 1240"/>
              <a:gd name="T3" fmla="*/ 286 h 1469"/>
              <a:gd name="T4" fmla="*/ 160 w 1240"/>
              <a:gd name="T5" fmla="*/ 320 h 1469"/>
              <a:gd name="T6" fmla="*/ 282 w 1240"/>
              <a:gd name="T7" fmla="*/ 344 h 1469"/>
              <a:gd name="T8" fmla="*/ 311 w 1240"/>
              <a:gd name="T9" fmla="*/ 383 h 1469"/>
              <a:gd name="T10" fmla="*/ 373 w 1240"/>
              <a:gd name="T11" fmla="*/ 506 h 1469"/>
              <a:gd name="T12" fmla="*/ 493 w 1240"/>
              <a:gd name="T13" fmla="*/ 631 h 1469"/>
              <a:gd name="T14" fmla="*/ 422 w 1240"/>
              <a:gd name="T15" fmla="*/ 744 h 1469"/>
              <a:gd name="T16" fmla="*/ 368 w 1240"/>
              <a:gd name="T17" fmla="*/ 785 h 1469"/>
              <a:gd name="T18" fmla="*/ 311 w 1240"/>
              <a:gd name="T19" fmla="*/ 787 h 1469"/>
              <a:gd name="T20" fmla="*/ 300 w 1240"/>
              <a:gd name="T21" fmla="*/ 830 h 1469"/>
              <a:gd name="T22" fmla="*/ 339 w 1240"/>
              <a:gd name="T23" fmla="*/ 849 h 1469"/>
              <a:gd name="T24" fmla="*/ 306 w 1240"/>
              <a:gd name="T25" fmla="*/ 940 h 1469"/>
              <a:gd name="T26" fmla="*/ 229 w 1240"/>
              <a:gd name="T27" fmla="*/ 1306 h 1469"/>
              <a:gd name="T28" fmla="*/ 206 w 1240"/>
              <a:gd name="T29" fmla="*/ 1299 h 1469"/>
              <a:gd name="T30" fmla="*/ 228 w 1240"/>
              <a:gd name="T31" fmla="*/ 1222 h 1469"/>
              <a:gd name="T32" fmla="*/ 195 w 1240"/>
              <a:gd name="T33" fmla="*/ 1153 h 1469"/>
              <a:gd name="T34" fmla="*/ 126 w 1240"/>
              <a:gd name="T35" fmla="*/ 1121 h 1469"/>
              <a:gd name="T36" fmla="*/ 59 w 1240"/>
              <a:gd name="T37" fmla="*/ 1134 h 1469"/>
              <a:gd name="T38" fmla="*/ 8 w 1240"/>
              <a:gd name="T39" fmla="*/ 1189 h 1469"/>
              <a:gd name="T40" fmla="*/ 2 w 1240"/>
              <a:gd name="T41" fmla="*/ 1256 h 1469"/>
              <a:gd name="T42" fmla="*/ 41 w 1240"/>
              <a:gd name="T43" fmla="*/ 1319 h 1469"/>
              <a:gd name="T44" fmla="*/ 113 w 1240"/>
              <a:gd name="T45" fmla="*/ 1346 h 1469"/>
              <a:gd name="T46" fmla="*/ 88 w 1240"/>
              <a:gd name="T47" fmla="*/ 1361 h 1469"/>
              <a:gd name="T48" fmla="*/ 122 w 1240"/>
              <a:gd name="T49" fmla="*/ 1391 h 1469"/>
              <a:gd name="T50" fmla="*/ 318 w 1240"/>
              <a:gd name="T51" fmla="*/ 1419 h 1469"/>
              <a:gd name="T52" fmla="*/ 330 w 1240"/>
              <a:gd name="T53" fmla="*/ 1390 h 1469"/>
              <a:gd name="T54" fmla="*/ 334 w 1240"/>
              <a:gd name="T55" fmla="*/ 1349 h 1469"/>
              <a:gd name="T56" fmla="*/ 401 w 1240"/>
              <a:gd name="T57" fmla="*/ 1139 h 1469"/>
              <a:gd name="T58" fmla="*/ 627 w 1240"/>
              <a:gd name="T59" fmla="*/ 880 h 1469"/>
              <a:gd name="T60" fmla="*/ 696 w 1240"/>
              <a:gd name="T61" fmla="*/ 1052 h 1469"/>
              <a:gd name="T62" fmla="*/ 850 w 1240"/>
              <a:gd name="T63" fmla="*/ 1223 h 1469"/>
              <a:gd name="T64" fmla="*/ 1079 w 1240"/>
              <a:gd name="T65" fmla="*/ 1430 h 1469"/>
              <a:gd name="T66" fmla="*/ 1065 w 1240"/>
              <a:gd name="T67" fmla="*/ 1464 h 1469"/>
              <a:gd name="T68" fmla="*/ 1112 w 1240"/>
              <a:gd name="T69" fmla="*/ 1466 h 1469"/>
              <a:gd name="T70" fmla="*/ 1189 w 1240"/>
              <a:gd name="T71" fmla="*/ 1442 h 1469"/>
              <a:gd name="T72" fmla="*/ 1233 w 1240"/>
              <a:gd name="T73" fmla="*/ 1357 h 1469"/>
              <a:gd name="T74" fmla="*/ 1229 w 1240"/>
              <a:gd name="T75" fmla="*/ 1296 h 1469"/>
              <a:gd name="T76" fmla="*/ 1200 w 1240"/>
              <a:gd name="T77" fmla="*/ 1288 h 1469"/>
              <a:gd name="T78" fmla="*/ 902 w 1240"/>
              <a:gd name="T79" fmla="*/ 1131 h 1469"/>
              <a:gd name="T80" fmla="*/ 880 w 1240"/>
              <a:gd name="T81" fmla="*/ 1023 h 1469"/>
              <a:gd name="T82" fmla="*/ 867 w 1240"/>
              <a:gd name="T83" fmla="*/ 824 h 1469"/>
              <a:gd name="T84" fmla="*/ 823 w 1240"/>
              <a:gd name="T85" fmla="*/ 638 h 1469"/>
              <a:gd name="T86" fmla="*/ 806 w 1240"/>
              <a:gd name="T87" fmla="*/ 580 h 1469"/>
              <a:gd name="T88" fmla="*/ 746 w 1240"/>
              <a:gd name="T89" fmla="*/ 507 h 1469"/>
              <a:gd name="T90" fmla="*/ 486 w 1240"/>
              <a:gd name="T91" fmla="*/ 231 h 1469"/>
              <a:gd name="T92" fmla="*/ 347 w 1240"/>
              <a:gd name="T93" fmla="*/ 109 h 1469"/>
              <a:gd name="T94" fmla="*/ 361 w 1240"/>
              <a:gd name="T95" fmla="*/ 89 h 1469"/>
              <a:gd name="T96" fmla="*/ 344 w 1240"/>
              <a:gd name="T97" fmla="*/ 68 h 1469"/>
              <a:gd name="T98" fmla="*/ 310 w 1240"/>
              <a:gd name="T99" fmla="*/ 56 h 1469"/>
              <a:gd name="T100" fmla="*/ 242 w 1240"/>
              <a:gd name="T101" fmla="*/ 18 h 1469"/>
              <a:gd name="T102" fmla="*/ 235 w 1240"/>
              <a:gd name="T103" fmla="*/ 0 h 1469"/>
              <a:gd name="T104" fmla="*/ 149 w 1240"/>
              <a:gd name="T105" fmla="*/ 36 h 1469"/>
              <a:gd name="T106" fmla="*/ 127 w 1240"/>
              <a:gd name="T107" fmla="*/ 26 h 1469"/>
              <a:gd name="T108" fmla="*/ 110 w 1240"/>
              <a:gd name="T109" fmla="*/ 41 h 1469"/>
              <a:gd name="T110" fmla="*/ 88 w 1240"/>
              <a:gd name="T111" fmla="*/ 42 h 1469"/>
              <a:gd name="T112" fmla="*/ 85 w 1240"/>
              <a:gd name="T113" fmla="*/ 75 h 1469"/>
              <a:gd name="T114" fmla="*/ 65 w 1240"/>
              <a:gd name="T115" fmla="*/ 85 h 1469"/>
              <a:gd name="T116" fmla="*/ 94 w 1240"/>
              <a:gd name="T117" fmla="*/ 137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40" h="1469">
                <a:moveTo>
                  <a:pt x="104" y="171"/>
                </a:moveTo>
                <a:lnTo>
                  <a:pt x="115" y="198"/>
                </a:lnTo>
                <a:lnTo>
                  <a:pt x="115" y="198"/>
                </a:lnTo>
                <a:lnTo>
                  <a:pt x="108" y="216"/>
                </a:lnTo>
                <a:lnTo>
                  <a:pt x="104" y="230"/>
                </a:lnTo>
                <a:lnTo>
                  <a:pt x="104" y="234"/>
                </a:lnTo>
                <a:lnTo>
                  <a:pt x="104" y="237"/>
                </a:lnTo>
                <a:lnTo>
                  <a:pt x="104" y="237"/>
                </a:lnTo>
                <a:lnTo>
                  <a:pt x="110" y="239"/>
                </a:lnTo>
                <a:lnTo>
                  <a:pt x="115" y="241"/>
                </a:lnTo>
                <a:lnTo>
                  <a:pt x="122" y="241"/>
                </a:lnTo>
                <a:lnTo>
                  <a:pt x="122" y="241"/>
                </a:lnTo>
                <a:lnTo>
                  <a:pt x="130" y="266"/>
                </a:lnTo>
                <a:lnTo>
                  <a:pt x="135" y="286"/>
                </a:lnTo>
                <a:lnTo>
                  <a:pt x="139" y="299"/>
                </a:lnTo>
                <a:lnTo>
                  <a:pt x="139" y="299"/>
                </a:lnTo>
                <a:lnTo>
                  <a:pt x="143" y="306"/>
                </a:lnTo>
                <a:lnTo>
                  <a:pt x="149" y="312"/>
                </a:lnTo>
                <a:lnTo>
                  <a:pt x="155" y="317"/>
                </a:lnTo>
                <a:lnTo>
                  <a:pt x="159" y="320"/>
                </a:lnTo>
                <a:lnTo>
                  <a:pt x="160" y="320"/>
                </a:lnTo>
                <a:lnTo>
                  <a:pt x="160" y="320"/>
                </a:lnTo>
                <a:lnTo>
                  <a:pt x="188" y="316"/>
                </a:lnTo>
                <a:lnTo>
                  <a:pt x="211" y="312"/>
                </a:lnTo>
                <a:lnTo>
                  <a:pt x="211" y="312"/>
                </a:lnTo>
                <a:lnTo>
                  <a:pt x="242" y="326"/>
                </a:lnTo>
                <a:lnTo>
                  <a:pt x="266" y="335"/>
                </a:lnTo>
                <a:lnTo>
                  <a:pt x="282" y="344"/>
                </a:lnTo>
                <a:lnTo>
                  <a:pt x="282" y="344"/>
                </a:lnTo>
                <a:lnTo>
                  <a:pt x="290" y="350"/>
                </a:lnTo>
                <a:lnTo>
                  <a:pt x="299" y="359"/>
                </a:lnTo>
                <a:lnTo>
                  <a:pt x="305" y="367"/>
                </a:lnTo>
                <a:lnTo>
                  <a:pt x="307" y="372"/>
                </a:lnTo>
                <a:lnTo>
                  <a:pt x="307" y="372"/>
                </a:lnTo>
                <a:lnTo>
                  <a:pt x="311" y="383"/>
                </a:lnTo>
                <a:lnTo>
                  <a:pt x="319" y="406"/>
                </a:lnTo>
                <a:lnTo>
                  <a:pt x="319" y="406"/>
                </a:lnTo>
                <a:lnTo>
                  <a:pt x="323" y="414"/>
                </a:lnTo>
                <a:lnTo>
                  <a:pt x="329" y="428"/>
                </a:lnTo>
                <a:lnTo>
                  <a:pt x="346" y="458"/>
                </a:lnTo>
                <a:lnTo>
                  <a:pt x="364" y="489"/>
                </a:lnTo>
                <a:lnTo>
                  <a:pt x="373" y="506"/>
                </a:lnTo>
                <a:lnTo>
                  <a:pt x="373" y="506"/>
                </a:lnTo>
                <a:lnTo>
                  <a:pt x="379" y="513"/>
                </a:lnTo>
                <a:lnTo>
                  <a:pt x="394" y="528"/>
                </a:lnTo>
                <a:lnTo>
                  <a:pt x="434" y="569"/>
                </a:lnTo>
                <a:lnTo>
                  <a:pt x="474" y="609"/>
                </a:lnTo>
                <a:lnTo>
                  <a:pt x="487" y="624"/>
                </a:lnTo>
                <a:lnTo>
                  <a:pt x="493" y="631"/>
                </a:lnTo>
                <a:lnTo>
                  <a:pt x="493" y="631"/>
                </a:lnTo>
                <a:lnTo>
                  <a:pt x="510" y="667"/>
                </a:lnTo>
                <a:lnTo>
                  <a:pt x="510" y="667"/>
                </a:lnTo>
                <a:lnTo>
                  <a:pt x="468" y="701"/>
                </a:lnTo>
                <a:lnTo>
                  <a:pt x="437" y="728"/>
                </a:lnTo>
                <a:lnTo>
                  <a:pt x="426" y="738"/>
                </a:lnTo>
                <a:lnTo>
                  <a:pt x="422" y="744"/>
                </a:lnTo>
                <a:lnTo>
                  <a:pt x="422" y="744"/>
                </a:lnTo>
                <a:lnTo>
                  <a:pt x="418" y="749"/>
                </a:lnTo>
                <a:lnTo>
                  <a:pt x="412" y="755"/>
                </a:lnTo>
                <a:lnTo>
                  <a:pt x="397" y="768"/>
                </a:lnTo>
                <a:lnTo>
                  <a:pt x="378" y="787"/>
                </a:lnTo>
                <a:lnTo>
                  <a:pt x="378" y="787"/>
                </a:lnTo>
                <a:lnTo>
                  <a:pt x="368" y="785"/>
                </a:lnTo>
                <a:lnTo>
                  <a:pt x="346" y="783"/>
                </a:lnTo>
                <a:lnTo>
                  <a:pt x="335" y="782"/>
                </a:lnTo>
                <a:lnTo>
                  <a:pt x="324" y="782"/>
                </a:lnTo>
                <a:lnTo>
                  <a:pt x="316" y="784"/>
                </a:lnTo>
                <a:lnTo>
                  <a:pt x="313" y="784"/>
                </a:lnTo>
                <a:lnTo>
                  <a:pt x="311" y="787"/>
                </a:lnTo>
                <a:lnTo>
                  <a:pt x="311" y="787"/>
                </a:lnTo>
                <a:lnTo>
                  <a:pt x="306" y="795"/>
                </a:lnTo>
                <a:lnTo>
                  <a:pt x="301" y="805"/>
                </a:lnTo>
                <a:lnTo>
                  <a:pt x="297" y="815"/>
                </a:lnTo>
                <a:lnTo>
                  <a:pt x="296" y="821"/>
                </a:lnTo>
                <a:lnTo>
                  <a:pt x="296" y="821"/>
                </a:lnTo>
                <a:lnTo>
                  <a:pt x="297" y="826"/>
                </a:lnTo>
                <a:lnTo>
                  <a:pt x="300" y="830"/>
                </a:lnTo>
                <a:lnTo>
                  <a:pt x="306" y="839"/>
                </a:lnTo>
                <a:lnTo>
                  <a:pt x="306" y="839"/>
                </a:lnTo>
                <a:lnTo>
                  <a:pt x="307" y="841"/>
                </a:lnTo>
                <a:lnTo>
                  <a:pt x="312" y="843"/>
                </a:lnTo>
                <a:lnTo>
                  <a:pt x="323" y="845"/>
                </a:lnTo>
                <a:lnTo>
                  <a:pt x="339" y="849"/>
                </a:lnTo>
                <a:lnTo>
                  <a:pt x="339" y="849"/>
                </a:lnTo>
                <a:lnTo>
                  <a:pt x="332" y="863"/>
                </a:lnTo>
                <a:lnTo>
                  <a:pt x="321" y="888"/>
                </a:lnTo>
                <a:lnTo>
                  <a:pt x="321" y="888"/>
                </a:lnTo>
                <a:lnTo>
                  <a:pt x="315" y="900"/>
                </a:lnTo>
                <a:lnTo>
                  <a:pt x="310" y="916"/>
                </a:lnTo>
                <a:lnTo>
                  <a:pt x="306" y="930"/>
                </a:lnTo>
                <a:lnTo>
                  <a:pt x="306" y="940"/>
                </a:lnTo>
                <a:lnTo>
                  <a:pt x="306" y="940"/>
                </a:lnTo>
                <a:lnTo>
                  <a:pt x="305" y="957"/>
                </a:lnTo>
                <a:lnTo>
                  <a:pt x="300" y="998"/>
                </a:lnTo>
                <a:lnTo>
                  <a:pt x="285" y="1119"/>
                </a:lnTo>
                <a:lnTo>
                  <a:pt x="265" y="1291"/>
                </a:lnTo>
                <a:lnTo>
                  <a:pt x="265" y="1291"/>
                </a:lnTo>
                <a:lnTo>
                  <a:pt x="229" y="1306"/>
                </a:lnTo>
                <a:lnTo>
                  <a:pt x="181" y="1325"/>
                </a:lnTo>
                <a:lnTo>
                  <a:pt x="181" y="1325"/>
                </a:lnTo>
                <a:lnTo>
                  <a:pt x="177" y="1328"/>
                </a:lnTo>
                <a:lnTo>
                  <a:pt x="177" y="1328"/>
                </a:lnTo>
                <a:lnTo>
                  <a:pt x="188" y="1319"/>
                </a:lnTo>
                <a:lnTo>
                  <a:pt x="198" y="1310"/>
                </a:lnTo>
                <a:lnTo>
                  <a:pt x="206" y="1299"/>
                </a:lnTo>
                <a:lnTo>
                  <a:pt x="214" y="1288"/>
                </a:lnTo>
                <a:lnTo>
                  <a:pt x="220" y="1274"/>
                </a:lnTo>
                <a:lnTo>
                  <a:pt x="225" y="1261"/>
                </a:lnTo>
                <a:lnTo>
                  <a:pt x="227" y="1248"/>
                </a:lnTo>
                <a:lnTo>
                  <a:pt x="228" y="1233"/>
                </a:lnTo>
                <a:lnTo>
                  <a:pt x="228" y="1233"/>
                </a:lnTo>
                <a:lnTo>
                  <a:pt x="228" y="1222"/>
                </a:lnTo>
                <a:lnTo>
                  <a:pt x="226" y="1210"/>
                </a:lnTo>
                <a:lnTo>
                  <a:pt x="223" y="1199"/>
                </a:lnTo>
                <a:lnTo>
                  <a:pt x="220" y="1189"/>
                </a:lnTo>
                <a:lnTo>
                  <a:pt x="215" y="1179"/>
                </a:lnTo>
                <a:lnTo>
                  <a:pt x="209" y="1170"/>
                </a:lnTo>
                <a:lnTo>
                  <a:pt x="203" y="1161"/>
                </a:lnTo>
                <a:lnTo>
                  <a:pt x="195" y="1153"/>
                </a:lnTo>
                <a:lnTo>
                  <a:pt x="187" y="1147"/>
                </a:lnTo>
                <a:lnTo>
                  <a:pt x="178" y="1139"/>
                </a:lnTo>
                <a:lnTo>
                  <a:pt x="169" y="1134"/>
                </a:lnTo>
                <a:lnTo>
                  <a:pt x="159" y="1130"/>
                </a:lnTo>
                <a:lnTo>
                  <a:pt x="148" y="1126"/>
                </a:lnTo>
                <a:lnTo>
                  <a:pt x="137" y="1122"/>
                </a:lnTo>
                <a:lnTo>
                  <a:pt x="126" y="1121"/>
                </a:lnTo>
                <a:lnTo>
                  <a:pt x="114" y="1120"/>
                </a:lnTo>
                <a:lnTo>
                  <a:pt x="114" y="1120"/>
                </a:lnTo>
                <a:lnTo>
                  <a:pt x="102" y="1121"/>
                </a:lnTo>
                <a:lnTo>
                  <a:pt x="91" y="1122"/>
                </a:lnTo>
                <a:lnTo>
                  <a:pt x="80" y="1126"/>
                </a:lnTo>
                <a:lnTo>
                  <a:pt x="69" y="1130"/>
                </a:lnTo>
                <a:lnTo>
                  <a:pt x="59" y="1134"/>
                </a:lnTo>
                <a:lnTo>
                  <a:pt x="49" y="1139"/>
                </a:lnTo>
                <a:lnTo>
                  <a:pt x="41" y="1147"/>
                </a:lnTo>
                <a:lnTo>
                  <a:pt x="34" y="1153"/>
                </a:lnTo>
                <a:lnTo>
                  <a:pt x="25" y="1161"/>
                </a:lnTo>
                <a:lnTo>
                  <a:pt x="19" y="1170"/>
                </a:lnTo>
                <a:lnTo>
                  <a:pt x="13" y="1179"/>
                </a:lnTo>
                <a:lnTo>
                  <a:pt x="8" y="1189"/>
                </a:lnTo>
                <a:lnTo>
                  <a:pt x="4" y="1199"/>
                </a:lnTo>
                <a:lnTo>
                  <a:pt x="2" y="1210"/>
                </a:lnTo>
                <a:lnTo>
                  <a:pt x="0" y="1222"/>
                </a:lnTo>
                <a:lnTo>
                  <a:pt x="0" y="1233"/>
                </a:lnTo>
                <a:lnTo>
                  <a:pt x="0" y="1233"/>
                </a:lnTo>
                <a:lnTo>
                  <a:pt x="0" y="1244"/>
                </a:lnTo>
                <a:lnTo>
                  <a:pt x="2" y="1256"/>
                </a:lnTo>
                <a:lnTo>
                  <a:pt x="4" y="1266"/>
                </a:lnTo>
                <a:lnTo>
                  <a:pt x="8" y="1277"/>
                </a:lnTo>
                <a:lnTo>
                  <a:pt x="13" y="1286"/>
                </a:lnTo>
                <a:lnTo>
                  <a:pt x="19" y="1295"/>
                </a:lnTo>
                <a:lnTo>
                  <a:pt x="25" y="1305"/>
                </a:lnTo>
                <a:lnTo>
                  <a:pt x="32" y="1312"/>
                </a:lnTo>
                <a:lnTo>
                  <a:pt x="41" y="1319"/>
                </a:lnTo>
                <a:lnTo>
                  <a:pt x="49" y="1325"/>
                </a:lnTo>
                <a:lnTo>
                  <a:pt x="59" y="1331"/>
                </a:lnTo>
                <a:lnTo>
                  <a:pt x="69" y="1336"/>
                </a:lnTo>
                <a:lnTo>
                  <a:pt x="79" y="1340"/>
                </a:lnTo>
                <a:lnTo>
                  <a:pt x="90" y="1344"/>
                </a:lnTo>
                <a:lnTo>
                  <a:pt x="100" y="1345"/>
                </a:lnTo>
                <a:lnTo>
                  <a:pt x="113" y="1346"/>
                </a:lnTo>
                <a:lnTo>
                  <a:pt x="113" y="1346"/>
                </a:lnTo>
                <a:lnTo>
                  <a:pt x="103" y="1350"/>
                </a:lnTo>
                <a:lnTo>
                  <a:pt x="96" y="1353"/>
                </a:lnTo>
                <a:lnTo>
                  <a:pt x="91" y="1357"/>
                </a:lnTo>
                <a:lnTo>
                  <a:pt x="90" y="1358"/>
                </a:lnTo>
                <a:lnTo>
                  <a:pt x="88" y="1361"/>
                </a:lnTo>
                <a:lnTo>
                  <a:pt x="88" y="1361"/>
                </a:lnTo>
                <a:lnTo>
                  <a:pt x="90" y="1369"/>
                </a:lnTo>
                <a:lnTo>
                  <a:pt x="91" y="1375"/>
                </a:lnTo>
                <a:lnTo>
                  <a:pt x="93" y="1381"/>
                </a:lnTo>
                <a:lnTo>
                  <a:pt x="99" y="1385"/>
                </a:lnTo>
                <a:lnTo>
                  <a:pt x="99" y="1385"/>
                </a:lnTo>
                <a:lnTo>
                  <a:pt x="108" y="1387"/>
                </a:lnTo>
                <a:lnTo>
                  <a:pt x="122" y="1391"/>
                </a:lnTo>
                <a:lnTo>
                  <a:pt x="165" y="1397"/>
                </a:lnTo>
                <a:lnTo>
                  <a:pt x="229" y="1407"/>
                </a:lnTo>
                <a:lnTo>
                  <a:pt x="229" y="1407"/>
                </a:lnTo>
                <a:lnTo>
                  <a:pt x="274" y="1414"/>
                </a:lnTo>
                <a:lnTo>
                  <a:pt x="302" y="1419"/>
                </a:lnTo>
                <a:lnTo>
                  <a:pt x="312" y="1419"/>
                </a:lnTo>
                <a:lnTo>
                  <a:pt x="318" y="1419"/>
                </a:lnTo>
                <a:lnTo>
                  <a:pt x="318" y="1419"/>
                </a:lnTo>
                <a:lnTo>
                  <a:pt x="321" y="1417"/>
                </a:lnTo>
                <a:lnTo>
                  <a:pt x="323" y="1414"/>
                </a:lnTo>
                <a:lnTo>
                  <a:pt x="328" y="1406"/>
                </a:lnTo>
                <a:lnTo>
                  <a:pt x="330" y="1397"/>
                </a:lnTo>
                <a:lnTo>
                  <a:pt x="330" y="1390"/>
                </a:lnTo>
                <a:lnTo>
                  <a:pt x="330" y="1390"/>
                </a:lnTo>
                <a:lnTo>
                  <a:pt x="330" y="1385"/>
                </a:lnTo>
                <a:lnTo>
                  <a:pt x="332" y="1379"/>
                </a:lnTo>
                <a:lnTo>
                  <a:pt x="334" y="1366"/>
                </a:lnTo>
                <a:lnTo>
                  <a:pt x="335" y="1353"/>
                </a:lnTo>
                <a:lnTo>
                  <a:pt x="335" y="1350"/>
                </a:lnTo>
                <a:lnTo>
                  <a:pt x="334" y="1349"/>
                </a:lnTo>
                <a:lnTo>
                  <a:pt x="334" y="1349"/>
                </a:lnTo>
                <a:lnTo>
                  <a:pt x="327" y="1346"/>
                </a:lnTo>
                <a:lnTo>
                  <a:pt x="324" y="1345"/>
                </a:lnTo>
                <a:lnTo>
                  <a:pt x="324" y="1345"/>
                </a:lnTo>
                <a:lnTo>
                  <a:pt x="361" y="1254"/>
                </a:lnTo>
                <a:lnTo>
                  <a:pt x="386" y="1184"/>
                </a:lnTo>
                <a:lnTo>
                  <a:pt x="396" y="1156"/>
                </a:lnTo>
                <a:lnTo>
                  <a:pt x="401" y="1139"/>
                </a:lnTo>
                <a:lnTo>
                  <a:pt x="401" y="1139"/>
                </a:lnTo>
                <a:lnTo>
                  <a:pt x="425" y="1029"/>
                </a:lnTo>
                <a:lnTo>
                  <a:pt x="439" y="965"/>
                </a:lnTo>
                <a:lnTo>
                  <a:pt x="550" y="922"/>
                </a:lnTo>
                <a:lnTo>
                  <a:pt x="589" y="934"/>
                </a:lnTo>
                <a:lnTo>
                  <a:pt x="627" y="880"/>
                </a:lnTo>
                <a:lnTo>
                  <a:pt x="627" y="880"/>
                </a:lnTo>
                <a:lnTo>
                  <a:pt x="654" y="964"/>
                </a:lnTo>
                <a:lnTo>
                  <a:pt x="673" y="1023"/>
                </a:lnTo>
                <a:lnTo>
                  <a:pt x="682" y="1042"/>
                </a:lnTo>
                <a:lnTo>
                  <a:pt x="684" y="1048"/>
                </a:lnTo>
                <a:lnTo>
                  <a:pt x="687" y="1051"/>
                </a:lnTo>
                <a:lnTo>
                  <a:pt x="687" y="1051"/>
                </a:lnTo>
                <a:lnTo>
                  <a:pt x="696" y="1052"/>
                </a:lnTo>
                <a:lnTo>
                  <a:pt x="701" y="1053"/>
                </a:lnTo>
                <a:lnTo>
                  <a:pt x="701" y="1053"/>
                </a:lnTo>
                <a:lnTo>
                  <a:pt x="800" y="1198"/>
                </a:lnTo>
                <a:lnTo>
                  <a:pt x="800" y="1198"/>
                </a:lnTo>
                <a:lnTo>
                  <a:pt x="803" y="1200"/>
                </a:lnTo>
                <a:lnTo>
                  <a:pt x="814" y="1206"/>
                </a:lnTo>
                <a:lnTo>
                  <a:pt x="850" y="1223"/>
                </a:lnTo>
                <a:lnTo>
                  <a:pt x="954" y="1269"/>
                </a:lnTo>
                <a:lnTo>
                  <a:pt x="1056" y="1314"/>
                </a:lnTo>
                <a:lnTo>
                  <a:pt x="1103" y="1334"/>
                </a:lnTo>
                <a:lnTo>
                  <a:pt x="1106" y="1352"/>
                </a:lnTo>
                <a:lnTo>
                  <a:pt x="1104" y="1409"/>
                </a:lnTo>
                <a:lnTo>
                  <a:pt x="1104" y="1409"/>
                </a:lnTo>
                <a:lnTo>
                  <a:pt x="1079" y="1430"/>
                </a:lnTo>
                <a:lnTo>
                  <a:pt x="1062" y="1445"/>
                </a:lnTo>
                <a:lnTo>
                  <a:pt x="1058" y="1451"/>
                </a:lnTo>
                <a:lnTo>
                  <a:pt x="1056" y="1453"/>
                </a:lnTo>
                <a:lnTo>
                  <a:pt x="1056" y="1454"/>
                </a:lnTo>
                <a:lnTo>
                  <a:pt x="1056" y="1454"/>
                </a:lnTo>
                <a:lnTo>
                  <a:pt x="1059" y="1459"/>
                </a:lnTo>
                <a:lnTo>
                  <a:pt x="1065" y="1464"/>
                </a:lnTo>
                <a:lnTo>
                  <a:pt x="1070" y="1465"/>
                </a:lnTo>
                <a:lnTo>
                  <a:pt x="1075" y="1468"/>
                </a:lnTo>
                <a:lnTo>
                  <a:pt x="1082" y="1469"/>
                </a:lnTo>
                <a:lnTo>
                  <a:pt x="1089" y="1469"/>
                </a:lnTo>
                <a:lnTo>
                  <a:pt x="1089" y="1469"/>
                </a:lnTo>
                <a:lnTo>
                  <a:pt x="1099" y="1469"/>
                </a:lnTo>
                <a:lnTo>
                  <a:pt x="1112" y="1466"/>
                </a:lnTo>
                <a:lnTo>
                  <a:pt x="1140" y="1462"/>
                </a:lnTo>
                <a:lnTo>
                  <a:pt x="1166" y="1456"/>
                </a:lnTo>
                <a:lnTo>
                  <a:pt x="1176" y="1453"/>
                </a:lnTo>
                <a:lnTo>
                  <a:pt x="1182" y="1451"/>
                </a:lnTo>
                <a:lnTo>
                  <a:pt x="1182" y="1451"/>
                </a:lnTo>
                <a:lnTo>
                  <a:pt x="1185" y="1447"/>
                </a:lnTo>
                <a:lnTo>
                  <a:pt x="1189" y="1442"/>
                </a:lnTo>
                <a:lnTo>
                  <a:pt x="1197" y="1430"/>
                </a:lnTo>
                <a:lnTo>
                  <a:pt x="1207" y="1415"/>
                </a:lnTo>
                <a:lnTo>
                  <a:pt x="1216" y="1403"/>
                </a:lnTo>
                <a:lnTo>
                  <a:pt x="1216" y="1403"/>
                </a:lnTo>
                <a:lnTo>
                  <a:pt x="1221" y="1396"/>
                </a:lnTo>
                <a:lnTo>
                  <a:pt x="1224" y="1385"/>
                </a:lnTo>
                <a:lnTo>
                  <a:pt x="1233" y="1357"/>
                </a:lnTo>
                <a:lnTo>
                  <a:pt x="1239" y="1329"/>
                </a:lnTo>
                <a:lnTo>
                  <a:pt x="1240" y="1318"/>
                </a:lnTo>
                <a:lnTo>
                  <a:pt x="1240" y="1311"/>
                </a:lnTo>
                <a:lnTo>
                  <a:pt x="1240" y="1311"/>
                </a:lnTo>
                <a:lnTo>
                  <a:pt x="1239" y="1307"/>
                </a:lnTo>
                <a:lnTo>
                  <a:pt x="1236" y="1302"/>
                </a:lnTo>
                <a:lnTo>
                  <a:pt x="1229" y="1296"/>
                </a:lnTo>
                <a:lnTo>
                  <a:pt x="1222" y="1290"/>
                </a:lnTo>
                <a:lnTo>
                  <a:pt x="1216" y="1288"/>
                </a:lnTo>
                <a:lnTo>
                  <a:pt x="1216" y="1288"/>
                </a:lnTo>
                <a:lnTo>
                  <a:pt x="1211" y="1286"/>
                </a:lnTo>
                <a:lnTo>
                  <a:pt x="1205" y="1286"/>
                </a:lnTo>
                <a:lnTo>
                  <a:pt x="1200" y="1288"/>
                </a:lnTo>
                <a:lnTo>
                  <a:pt x="1200" y="1288"/>
                </a:lnTo>
                <a:lnTo>
                  <a:pt x="1069" y="1218"/>
                </a:lnTo>
                <a:lnTo>
                  <a:pt x="979" y="1171"/>
                </a:lnTo>
                <a:lnTo>
                  <a:pt x="936" y="1149"/>
                </a:lnTo>
                <a:lnTo>
                  <a:pt x="936" y="1149"/>
                </a:lnTo>
                <a:lnTo>
                  <a:pt x="930" y="1147"/>
                </a:lnTo>
                <a:lnTo>
                  <a:pt x="918" y="1141"/>
                </a:lnTo>
                <a:lnTo>
                  <a:pt x="902" y="1131"/>
                </a:lnTo>
                <a:lnTo>
                  <a:pt x="863" y="1036"/>
                </a:lnTo>
                <a:lnTo>
                  <a:pt x="863" y="1036"/>
                </a:lnTo>
                <a:lnTo>
                  <a:pt x="869" y="1030"/>
                </a:lnTo>
                <a:lnTo>
                  <a:pt x="874" y="1026"/>
                </a:lnTo>
                <a:lnTo>
                  <a:pt x="879" y="1024"/>
                </a:lnTo>
                <a:lnTo>
                  <a:pt x="879" y="1024"/>
                </a:lnTo>
                <a:lnTo>
                  <a:pt x="880" y="1023"/>
                </a:lnTo>
                <a:lnTo>
                  <a:pt x="880" y="1019"/>
                </a:lnTo>
                <a:lnTo>
                  <a:pt x="881" y="1007"/>
                </a:lnTo>
                <a:lnTo>
                  <a:pt x="881" y="971"/>
                </a:lnTo>
                <a:lnTo>
                  <a:pt x="879" y="922"/>
                </a:lnTo>
                <a:lnTo>
                  <a:pt x="879" y="922"/>
                </a:lnTo>
                <a:lnTo>
                  <a:pt x="875" y="892"/>
                </a:lnTo>
                <a:lnTo>
                  <a:pt x="867" y="824"/>
                </a:lnTo>
                <a:lnTo>
                  <a:pt x="859" y="783"/>
                </a:lnTo>
                <a:lnTo>
                  <a:pt x="853" y="743"/>
                </a:lnTo>
                <a:lnTo>
                  <a:pt x="845" y="706"/>
                </a:lnTo>
                <a:lnTo>
                  <a:pt x="841" y="691"/>
                </a:lnTo>
                <a:lnTo>
                  <a:pt x="836" y="677"/>
                </a:lnTo>
                <a:lnTo>
                  <a:pt x="836" y="677"/>
                </a:lnTo>
                <a:lnTo>
                  <a:pt x="823" y="638"/>
                </a:lnTo>
                <a:lnTo>
                  <a:pt x="813" y="615"/>
                </a:lnTo>
                <a:lnTo>
                  <a:pt x="807" y="602"/>
                </a:lnTo>
                <a:lnTo>
                  <a:pt x="794" y="587"/>
                </a:lnTo>
                <a:lnTo>
                  <a:pt x="794" y="587"/>
                </a:lnTo>
                <a:lnTo>
                  <a:pt x="799" y="586"/>
                </a:lnTo>
                <a:lnTo>
                  <a:pt x="802" y="584"/>
                </a:lnTo>
                <a:lnTo>
                  <a:pt x="806" y="580"/>
                </a:lnTo>
                <a:lnTo>
                  <a:pt x="809" y="576"/>
                </a:lnTo>
                <a:lnTo>
                  <a:pt x="811" y="570"/>
                </a:lnTo>
                <a:lnTo>
                  <a:pt x="809" y="568"/>
                </a:lnTo>
                <a:lnTo>
                  <a:pt x="808" y="565"/>
                </a:lnTo>
                <a:lnTo>
                  <a:pt x="803" y="558"/>
                </a:lnTo>
                <a:lnTo>
                  <a:pt x="803" y="558"/>
                </a:lnTo>
                <a:lnTo>
                  <a:pt x="746" y="507"/>
                </a:lnTo>
                <a:lnTo>
                  <a:pt x="531" y="334"/>
                </a:lnTo>
                <a:lnTo>
                  <a:pt x="531" y="334"/>
                </a:lnTo>
                <a:lnTo>
                  <a:pt x="509" y="283"/>
                </a:lnTo>
                <a:lnTo>
                  <a:pt x="495" y="247"/>
                </a:lnTo>
                <a:lnTo>
                  <a:pt x="490" y="236"/>
                </a:lnTo>
                <a:lnTo>
                  <a:pt x="486" y="231"/>
                </a:lnTo>
                <a:lnTo>
                  <a:pt x="486" y="231"/>
                </a:lnTo>
                <a:lnTo>
                  <a:pt x="450" y="220"/>
                </a:lnTo>
                <a:lnTo>
                  <a:pt x="414" y="209"/>
                </a:lnTo>
                <a:lnTo>
                  <a:pt x="341" y="204"/>
                </a:lnTo>
                <a:lnTo>
                  <a:pt x="344" y="148"/>
                </a:lnTo>
                <a:lnTo>
                  <a:pt x="358" y="113"/>
                </a:lnTo>
                <a:lnTo>
                  <a:pt x="347" y="109"/>
                </a:lnTo>
                <a:lnTo>
                  <a:pt x="347" y="109"/>
                </a:lnTo>
                <a:lnTo>
                  <a:pt x="362" y="97"/>
                </a:lnTo>
                <a:lnTo>
                  <a:pt x="370" y="90"/>
                </a:lnTo>
                <a:lnTo>
                  <a:pt x="370" y="89"/>
                </a:lnTo>
                <a:lnTo>
                  <a:pt x="370" y="87"/>
                </a:lnTo>
                <a:lnTo>
                  <a:pt x="367" y="87"/>
                </a:lnTo>
                <a:lnTo>
                  <a:pt x="367" y="87"/>
                </a:lnTo>
                <a:lnTo>
                  <a:pt x="361" y="89"/>
                </a:lnTo>
                <a:lnTo>
                  <a:pt x="355" y="90"/>
                </a:lnTo>
                <a:lnTo>
                  <a:pt x="344" y="89"/>
                </a:lnTo>
                <a:lnTo>
                  <a:pt x="333" y="86"/>
                </a:lnTo>
                <a:lnTo>
                  <a:pt x="333" y="86"/>
                </a:lnTo>
                <a:lnTo>
                  <a:pt x="340" y="75"/>
                </a:lnTo>
                <a:lnTo>
                  <a:pt x="342" y="71"/>
                </a:lnTo>
                <a:lnTo>
                  <a:pt x="344" y="68"/>
                </a:lnTo>
                <a:lnTo>
                  <a:pt x="344" y="65"/>
                </a:lnTo>
                <a:lnTo>
                  <a:pt x="341" y="64"/>
                </a:lnTo>
                <a:lnTo>
                  <a:pt x="341" y="64"/>
                </a:lnTo>
                <a:lnTo>
                  <a:pt x="334" y="64"/>
                </a:lnTo>
                <a:lnTo>
                  <a:pt x="324" y="62"/>
                </a:lnTo>
                <a:lnTo>
                  <a:pt x="315" y="59"/>
                </a:lnTo>
                <a:lnTo>
                  <a:pt x="310" y="56"/>
                </a:lnTo>
                <a:lnTo>
                  <a:pt x="306" y="52"/>
                </a:lnTo>
                <a:lnTo>
                  <a:pt x="306" y="52"/>
                </a:lnTo>
                <a:lnTo>
                  <a:pt x="297" y="42"/>
                </a:lnTo>
                <a:lnTo>
                  <a:pt x="290" y="33"/>
                </a:lnTo>
                <a:lnTo>
                  <a:pt x="283" y="22"/>
                </a:lnTo>
                <a:lnTo>
                  <a:pt x="268" y="18"/>
                </a:lnTo>
                <a:lnTo>
                  <a:pt x="242" y="18"/>
                </a:lnTo>
                <a:lnTo>
                  <a:pt x="242" y="18"/>
                </a:lnTo>
                <a:lnTo>
                  <a:pt x="243" y="14"/>
                </a:lnTo>
                <a:lnTo>
                  <a:pt x="245" y="7"/>
                </a:lnTo>
                <a:lnTo>
                  <a:pt x="245" y="3"/>
                </a:lnTo>
                <a:lnTo>
                  <a:pt x="244" y="1"/>
                </a:lnTo>
                <a:lnTo>
                  <a:pt x="240" y="0"/>
                </a:lnTo>
                <a:lnTo>
                  <a:pt x="235" y="0"/>
                </a:lnTo>
                <a:lnTo>
                  <a:pt x="235" y="0"/>
                </a:lnTo>
                <a:lnTo>
                  <a:pt x="209" y="7"/>
                </a:lnTo>
                <a:lnTo>
                  <a:pt x="198" y="11"/>
                </a:lnTo>
                <a:lnTo>
                  <a:pt x="188" y="14"/>
                </a:lnTo>
                <a:lnTo>
                  <a:pt x="188" y="14"/>
                </a:lnTo>
                <a:lnTo>
                  <a:pt x="164" y="29"/>
                </a:lnTo>
                <a:lnTo>
                  <a:pt x="149" y="36"/>
                </a:lnTo>
                <a:lnTo>
                  <a:pt x="143" y="37"/>
                </a:lnTo>
                <a:lnTo>
                  <a:pt x="138" y="39"/>
                </a:lnTo>
                <a:lnTo>
                  <a:pt x="138" y="39"/>
                </a:lnTo>
                <a:lnTo>
                  <a:pt x="135" y="37"/>
                </a:lnTo>
                <a:lnTo>
                  <a:pt x="131" y="35"/>
                </a:lnTo>
                <a:lnTo>
                  <a:pt x="128" y="31"/>
                </a:lnTo>
                <a:lnTo>
                  <a:pt x="127" y="26"/>
                </a:lnTo>
                <a:lnTo>
                  <a:pt x="126" y="18"/>
                </a:lnTo>
                <a:lnTo>
                  <a:pt x="126" y="14"/>
                </a:lnTo>
                <a:lnTo>
                  <a:pt x="126" y="14"/>
                </a:lnTo>
                <a:lnTo>
                  <a:pt x="117" y="26"/>
                </a:lnTo>
                <a:lnTo>
                  <a:pt x="111" y="35"/>
                </a:lnTo>
                <a:lnTo>
                  <a:pt x="110" y="39"/>
                </a:lnTo>
                <a:lnTo>
                  <a:pt x="110" y="41"/>
                </a:lnTo>
                <a:lnTo>
                  <a:pt x="110" y="41"/>
                </a:lnTo>
                <a:lnTo>
                  <a:pt x="110" y="46"/>
                </a:lnTo>
                <a:lnTo>
                  <a:pt x="109" y="51"/>
                </a:lnTo>
                <a:lnTo>
                  <a:pt x="108" y="57"/>
                </a:lnTo>
                <a:lnTo>
                  <a:pt x="108" y="57"/>
                </a:lnTo>
                <a:lnTo>
                  <a:pt x="97" y="48"/>
                </a:lnTo>
                <a:lnTo>
                  <a:pt x="88" y="42"/>
                </a:lnTo>
                <a:lnTo>
                  <a:pt x="86" y="41"/>
                </a:lnTo>
                <a:lnTo>
                  <a:pt x="85" y="41"/>
                </a:lnTo>
                <a:lnTo>
                  <a:pt x="85" y="41"/>
                </a:lnTo>
                <a:lnTo>
                  <a:pt x="83" y="47"/>
                </a:lnTo>
                <a:lnTo>
                  <a:pt x="83" y="59"/>
                </a:lnTo>
                <a:lnTo>
                  <a:pt x="83" y="70"/>
                </a:lnTo>
                <a:lnTo>
                  <a:pt x="85" y="75"/>
                </a:lnTo>
                <a:lnTo>
                  <a:pt x="86" y="78"/>
                </a:lnTo>
                <a:lnTo>
                  <a:pt x="86" y="78"/>
                </a:lnTo>
                <a:lnTo>
                  <a:pt x="87" y="79"/>
                </a:lnTo>
                <a:lnTo>
                  <a:pt x="88" y="81"/>
                </a:lnTo>
                <a:lnTo>
                  <a:pt x="87" y="87"/>
                </a:lnTo>
                <a:lnTo>
                  <a:pt x="86" y="95"/>
                </a:lnTo>
                <a:lnTo>
                  <a:pt x="65" y="85"/>
                </a:lnTo>
                <a:lnTo>
                  <a:pt x="65" y="85"/>
                </a:lnTo>
                <a:lnTo>
                  <a:pt x="72" y="102"/>
                </a:lnTo>
                <a:lnTo>
                  <a:pt x="83" y="121"/>
                </a:lnTo>
                <a:lnTo>
                  <a:pt x="83" y="121"/>
                </a:lnTo>
                <a:lnTo>
                  <a:pt x="88" y="127"/>
                </a:lnTo>
                <a:lnTo>
                  <a:pt x="94" y="137"/>
                </a:lnTo>
                <a:lnTo>
                  <a:pt x="94" y="137"/>
                </a:lnTo>
                <a:lnTo>
                  <a:pt x="97" y="146"/>
                </a:lnTo>
                <a:lnTo>
                  <a:pt x="100" y="157"/>
                </a:lnTo>
                <a:lnTo>
                  <a:pt x="104" y="171"/>
                </a:lnTo>
                <a:lnTo>
                  <a:pt x="104" y="17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F6E655AB-7B07-454E-BF86-D54FB465EB18}"/>
              </a:ext>
            </a:extLst>
          </p:cNvPr>
          <p:cNvSpPr>
            <a:spLocks noEditPoints="1"/>
          </p:cNvSpPr>
          <p:nvPr/>
        </p:nvSpPr>
        <p:spPr bwMode="auto">
          <a:xfrm>
            <a:off x="8141532" y="832685"/>
            <a:ext cx="1005080" cy="1651914"/>
          </a:xfrm>
          <a:custGeom>
            <a:avLst/>
            <a:gdLst>
              <a:gd name="T0" fmla="*/ 492 w 909"/>
              <a:gd name="T1" fmla="*/ 748 h 1494"/>
              <a:gd name="T2" fmla="*/ 553 w 909"/>
              <a:gd name="T3" fmla="*/ 751 h 1494"/>
              <a:gd name="T4" fmla="*/ 407 w 909"/>
              <a:gd name="T5" fmla="*/ 853 h 1494"/>
              <a:gd name="T6" fmla="*/ 369 w 909"/>
              <a:gd name="T7" fmla="*/ 1044 h 1494"/>
              <a:gd name="T8" fmla="*/ 473 w 909"/>
              <a:gd name="T9" fmla="*/ 1097 h 1494"/>
              <a:gd name="T10" fmla="*/ 475 w 909"/>
              <a:gd name="T11" fmla="*/ 1219 h 1494"/>
              <a:gd name="T12" fmla="*/ 640 w 909"/>
              <a:gd name="T13" fmla="*/ 1372 h 1494"/>
              <a:gd name="T14" fmla="*/ 650 w 909"/>
              <a:gd name="T15" fmla="*/ 1410 h 1494"/>
              <a:gd name="T16" fmla="*/ 617 w 909"/>
              <a:gd name="T17" fmla="*/ 1416 h 1494"/>
              <a:gd name="T18" fmla="*/ 546 w 909"/>
              <a:gd name="T19" fmla="*/ 1461 h 1494"/>
              <a:gd name="T20" fmla="*/ 540 w 909"/>
              <a:gd name="T21" fmla="*/ 1485 h 1494"/>
              <a:gd name="T22" fmla="*/ 659 w 909"/>
              <a:gd name="T23" fmla="*/ 1486 h 1494"/>
              <a:gd name="T24" fmla="*/ 760 w 909"/>
              <a:gd name="T25" fmla="*/ 1458 h 1494"/>
              <a:gd name="T26" fmla="*/ 777 w 909"/>
              <a:gd name="T27" fmla="*/ 1426 h 1494"/>
              <a:gd name="T28" fmla="*/ 740 w 909"/>
              <a:gd name="T29" fmla="*/ 1362 h 1494"/>
              <a:gd name="T30" fmla="*/ 773 w 909"/>
              <a:gd name="T31" fmla="*/ 1188 h 1494"/>
              <a:gd name="T32" fmla="*/ 706 w 909"/>
              <a:gd name="T33" fmla="*/ 1261 h 1494"/>
              <a:gd name="T34" fmla="*/ 750 w 909"/>
              <a:gd name="T35" fmla="*/ 1291 h 1494"/>
              <a:gd name="T36" fmla="*/ 816 w 909"/>
              <a:gd name="T37" fmla="*/ 1259 h 1494"/>
              <a:gd name="T38" fmla="*/ 874 w 909"/>
              <a:gd name="T39" fmla="*/ 1184 h 1494"/>
              <a:gd name="T40" fmla="*/ 831 w 909"/>
              <a:gd name="T41" fmla="*/ 1149 h 1494"/>
              <a:gd name="T42" fmla="*/ 829 w 909"/>
              <a:gd name="T43" fmla="*/ 928 h 1494"/>
              <a:gd name="T44" fmla="*/ 878 w 909"/>
              <a:gd name="T45" fmla="*/ 845 h 1494"/>
              <a:gd name="T46" fmla="*/ 909 w 909"/>
              <a:gd name="T47" fmla="*/ 817 h 1494"/>
              <a:gd name="T48" fmla="*/ 859 w 909"/>
              <a:gd name="T49" fmla="*/ 712 h 1494"/>
              <a:gd name="T50" fmla="*/ 808 w 909"/>
              <a:gd name="T51" fmla="*/ 512 h 1494"/>
              <a:gd name="T52" fmla="*/ 676 w 909"/>
              <a:gd name="T53" fmla="*/ 346 h 1494"/>
              <a:gd name="T54" fmla="*/ 569 w 909"/>
              <a:gd name="T55" fmla="*/ 237 h 1494"/>
              <a:gd name="T56" fmla="*/ 586 w 909"/>
              <a:gd name="T57" fmla="*/ 194 h 1494"/>
              <a:gd name="T58" fmla="*/ 585 w 909"/>
              <a:gd name="T59" fmla="*/ 110 h 1494"/>
              <a:gd name="T60" fmla="*/ 513 w 909"/>
              <a:gd name="T61" fmla="*/ 33 h 1494"/>
              <a:gd name="T62" fmla="*/ 474 w 909"/>
              <a:gd name="T63" fmla="*/ 17 h 1494"/>
              <a:gd name="T64" fmla="*/ 433 w 909"/>
              <a:gd name="T65" fmla="*/ 0 h 1494"/>
              <a:gd name="T66" fmla="*/ 394 w 909"/>
              <a:gd name="T67" fmla="*/ 0 h 1494"/>
              <a:gd name="T68" fmla="*/ 364 w 909"/>
              <a:gd name="T69" fmla="*/ 37 h 1494"/>
              <a:gd name="T70" fmla="*/ 338 w 909"/>
              <a:gd name="T71" fmla="*/ 41 h 1494"/>
              <a:gd name="T72" fmla="*/ 305 w 909"/>
              <a:gd name="T73" fmla="*/ 62 h 1494"/>
              <a:gd name="T74" fmla="*/ 300 w 909"/>
              <a:gd name="T75" fmla="*/ 83 h 1494"/>
              <a:gd name="T76" fmla="*/ 327 w 909"/>
              <a:gd name="T77" fmla="*/ 131 h 1494"/>
              <a:gd name="T78" fmla="*/ 339 w 909"/>
              <a:gd name="T79" fmla="*/ 200 h 1494"/>
              <a:gd name="T80" fmla="*/ 332 w 909"/>
              <a:gd name="T81" fmla="*/ 251 h 1494"/>
              <a:gd name="T82" fmla="*/ 367 w 909"/>
              <a:gd name="T83" fmla="*/ 296 h 1494"/>
              <a:gd name="T84" fmla="*/ 411 w 909"/>
              <a:gd name="T85" fmla="*/ 325 h 1494"/>
              <a:gd name="T86" fmla="*/ 431 w 909"/>
              <a:gd name="T87" fmla="*/ 355 h 1494"/>
              <a:gd name="T88" fmla="*/ 429 w 909"/>
              <a:gd name="T89" fmla="*/ 397 h 1494"/>
              <a:gd name="T90" fmla="*/ 525 w 909"/>
              <a:gd name="T91" fmla="*/ 709 h 1494"/>
              <a:gd name="T92" fmla="*/ 456 w 909"/>
              <a:gd name="T93" fmla="*/ 706 h 1494"/>
              <a:gd name="T94" fmla="*/ 431 w 909"/>
              <a:gd name="T95" fmla="*/ 743 h 1494"/>
              <a:gd name="T96" fmla="*/ 441 w 909"/>
              <a:gd name="T97" fmla="*/ 757 h 1494"/>
              <a:gd name="T98" fmla="*/ 456 w 909"/>
              <a:gd name="T99" fmla="*/ 779 h 1494"/>
              <a:gd name="T100" fmla="*/ 480 w 909"/>
              <a:gd name="T101" fmla="*/ 777 h 1494"/>
              <a:gd name="T102" fmla="*/ 24 w 909"/>
              <a:gd name="T103" fmla="*/ 1436 h 1494"/>
              <a:gd name="T104" fmla="*/ 104 w 909"/>
              <a:gd name="T105" fmla="*/ 1473 h 1494"/>
              <a:gd name="T106" fmla="*/ 178 w 909"/>
              <a:gd name="T107" fmla="*/ 1444 h 1494"/>
              <a:gd name="T108" fmla="*/ 209 w 909"/>
              <a:gd name="T109" fmla="*/ 1371 h 1494"/>
              <a:gd name="T110" fmla="*/ 171 w 909"/>
              <a:gd name="T111" fmla="*/ 1293 h 1494"/>
              <a:gd name="T112" fmla="*/ 93 w 909"/>
              <a:gd name="T113" fmla="*/ 1270 h 1494"/>
              <a:gd name="T114" fmla="*/ 18 w 909"/>
              <a:gd name="T115" fmla="*/ 1315 h 1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09" h="1494">
                <a:moveTo>
                  <a:pt x="480" y="777"/>
                </a:moveTo>
                <a:lnTo>
                  <a:pt x="480" y="777"/>
                </a:lnTo>
                <a:lnTo>
                  <a:pt x="482" y="776"/>
                </a:lnTo>
                <a:lnTo>
                  <a:pt x="484" y="774"/>
                </a:lnTo>
                <a:lnTo>
                  <a:pt x="487" y="765"/>
                </a:lnTo>
                <a:lnTo>
                  <a:pt x="492" y="749"/>
                </a:lnTo>
                <a:lnTo>
                  <a:pt x="492" y="749"/>
                </a:lnTo>
                <a:lnTo>
                  <a:pt x="492" y="749"/>
                </a:lnTo>
                <a:lnTo>
                  <a:pt x="492" y="748"/>
                </a:lnTo>
                <a:lnTo>
                  <a:pt x="492" y="749"/>
                </a:lnTo>
                <a:lnTo>
                  <a:pt x="492" y="749"/>
                </a:lnTo>
                <a:lnTo>
                  <a:pt x="495" y="751"/>
                </a:lnTo>
                <a:lnTo>
                  <a:pt x="502" y="753"/>
                </a:lnTo>
                <a:lnTo>
                  <a:pt x="502" y="753"/>
                </a:lnTo>
                <a:lnTo>
                  <a:pt x="512" y="757"/>
                </a:lnTo>
                <a:lnTo>
                  <a:pt x="520" y="758"/>
                </a:lnTo>
                <a:lnTo>
                  <a:pt x="530" y="758"/>
                </a:lnTo>
                <a:lnTo>
                  <a:pt x="553" y="751"/>
                </a:lnTo>
                <a:lnTo>
                  <a:pt x="569" y="777"/>
                </a:lnTo>
                <a:lnTo>
                  <a:pt x="569" y="777"/>
                </a:lnTo>
                <a:lnTo>
                  <a:pt x="465" y="836"/>
                </a:lnTo>
                <a:lnTo>
                  <a:pt x="465" y="836"/>
                </a:lnTo>
                <a:lnTo>
                  <a:pt x="454" y="839"/>
                </a:lnTo>
                <a:lnTo>
                  <a:pt x="433" y="843"/>
                </a:lnTo>
                <a:lnTo>
                  <a:pt x="422" y="847"/>
                </a:lnTo>
                <a:lnTo>
                  <a:pt x="413" y="849"/>
                </a:lnTo>
                <a:lnTo>
                  <a:pt x="407" y="853"/>
                </a:lnTo>
                <a:lnTo>
                  <a:pt x="406" y="855"/>
                </a:lnTo>
                <a:lnTo>
                  <a:pt x="406" y="856"/>
                </a:lnTo>
                <a:lnTo>
                  <a:pt x="406" y="856"/>
                </a:lnTo>
                <a:lnTo>
                  <a:pt x="420" y="890"/>
                </a:lnTo>
                <a:lnTo>
                  <a:pt x="420" y="890"/>
                </a:lnTo>
                <a:lnTo>
                  <a:pt x="395" y="959"/>
                </a:lnTo>
                <a:lnTo>
                  <a:pt x="378" y="1011"/>
                </a:lnTo>
                <a:lnTo>
                  <a:pt x="372" y="1031"/>
                </a:lnTo>
                <a:lnTo>
                  <a:pt x="369" y="1044"/>
                </a:lnTo>
                <a:lnTo>
                  <a:pt x="369" y="1044"/>
                </a:lnTo>
                <a:lnTo>
                  <a:pt x="369" y="1049"/>
                </a:lnTo>
                <a:lnTo>
                  <a:pt x="370" y="1052"/>
                </a:lnTo>
                <a:lnTo>
                  <a:pt x="375" y="1061"/>
                </a:lnTo>
                <a:lnTo>
                  <a:pt x="383" y="1068"/>
                </a:lnTo>
                <a:lnTo>
                  <a:pt x="391" y="1075"/>
                </a:lnTo>
                <a:lnTo>
                  <a:pt x="407" y="1086"/>
                </a:lnTo>
                <a:lnTo>
                  <a:pt x="414" y="1091"/>
                </a:lnTo>
                <a:lnTo>
                  <a:pt x="473" y="1097"/>
                </a:lnTo>
                <a:lnTo>
                  <a:pt x="473" y="1097"/>
                </a:lnTo>
                <a:lnTo>
                  <a:pt x="467" y="1137"/>
                </a:lnTo>
                <a:lnTo>
                  <a:pt x="463" y="1169"/>
                </a:lnTo>
                <a:lnTo>
                  <a:pt x="463" y="1184"/>
                </a:lnTo>
                <a:lnTo>
                  <a:pt x="464" y="1192"/>
                </a:lnTo>
                <a:lnTo>
                  <a:pt x="464" y="1192"/>
                </a:lnTo>
                <a:lnTo>
                  <a:pt x="467" y="1199"/>
                </a:lnTo>
                <a:lnTo>
                  <a:pt x="469" y="1207"/>
                </a:lnTo>
                <a:lnTo>
                  <a:pt x="475" y="1219"/>
                </a:lnTo>
                <a:lnTo>
                  <a:pt x="485" y="1235"/>
                </a:lnTo>
                <a:lnTo>
                  <a:pt x="485" y="1235"/>
                </a:lnTo>
                <a:lnTo>
                  <a:pt x="504" y="1253"/>
                </a:lnTo>
                <a:lnTo>
                  <a:pt x="546" y="1293"/>
                </a:lnTo>
                <a:lnTo>
                  <a:pt x="608" y="1349"/>
                </a:lnTo>
                <a:lnTo>
                  <a:pt x="608" y="1349"/>
                </a:lnTo>
                <a:lnTo>
                  <a:pt x="615" y="1354"/>
                </a:lnTo>
                <a:lnTo>
                  <a:pt x="631" y="1365"/>
                </a:lnTo>
                <a:lnTo>
                  <a:pt x="640" y="1372"/>
                </a:lnTo>
                <a:lnTo>
                  <a:pt x="648" y="1379"/>
                </a:lnTo>
                <a:lnTo>
                  <a:pt x="654" y="1387"/>
                </a:lnTo>
                <a:lnTo>
                  <a:pt x="655" y="1389"/>
                </a:lnTo>
                <a:lnTo>
                  <a:pt x="656" y="1391"/>
                </a:lnTo>
                <a:lnTo>
                  <a:pt x="656" y="1391"/>
                </a:lnTo>
                <a:lnTo>
                  <a:pt x="656" y="1400"/>
                </a:lnTo>
                <a:lnTo>
                  <a:pt x="654" y="1406"/>
                </a:lnTo>
                <a:lnTo>
                  <a:pt x="651" y="1409"/>
                </a:lnTo>
                <a:lnTo>
                  <a:pt x="650" y="1410"/>
                </a:lnTo>
                <a:lnTo>
                  <a:pt x="650" y="1410"/>
                </a:lnTo>
                <a:lnTo>
                  <a:pt x="636" y="1406"/>
                </a:lnTo>
                <a:lnTo>
                  <a:pt x="626" y="1405"/>
                </a:lnTo>
                <a:lnTo>
                  <a:pt x="621" y="1405"/>
                </a:lnTo>
                <a:lnTo>
                  <a:pt x="619" y="1406"/>
                </a:lnTo>
                <a:lnTo>
                  <a:pt x="619" y="1406"/>
                </a:lnTo>
                <a:lnTo>
                  <a:pt x="617" y="1410"/>
                </a:lnTo>
                <a:lnTo>
                  <a:pt x="617" y="1412"/>
                </a:lnTo>
                <a:lnTo>
                  <a:pt x="617" y="1416"/>
                </a:lnTo>
                <a:lnTo>
                  <a:pt x="615" y="1421"/>
                </a:lnTo>
                <a:lnTo>
                  <a:pt x="615" y="1421"/>
                </a:lnTo>
                <a:lnTo>
                  <a:pt x="606" y="1428"/>
                </a:lnTo>
                <a:lnTo>
                  <a:pt x="592" y="1439"/>
                </a:lnTo>
                <a:lnTo>
                  <a:pt x="572" y="1454"/>
                </a:lnTo>
                <a:lnTo>
                  <a:pt x="572" y="1454"/>
                </a:lnTo>
                <a:lnTo>
                  <a:pt x="563" y="1456"/>
                </a:lnTo>
                <a:lnTo>
                  <a:pt x="554" y="1458"/>
                </a:lnTo>
                <a:lnTo>
                  <a:pt x="546" y="1461"/>
                </a:lnTo>
                <a:lnTo>
                  <a:pt x="537" y="1466"/>
                </a:lnTo>
                <a:lnTo>
                  <a:pt x="535" y="1468"/>
                </a:lnTo>
                <a:lnTo>
                  <a:pt x="532" y="1471"/>
                </a:lnTo>
                <a:lnTo>
                  <a:pt x="531" y="1473"/>
                </a:lnTo>
                <a:lnTo>
                  <a:pt x="531" y="1475"/>
                </a:lnTo>
                <a:lnTo>
                  <a:pt x="533" y="1479"/>
                </a:lnTo>
                <a:lnTo>
                  <a:pt x="536" y="1483"/>
                </a:lnTo>
                <a:lnTo>
                  <a:pt x="536" y="1483"/>
                </a:lnTo>
                <a:lnTo>
                  <a:pt x="540" y="1485"/>
                </a:lnTo>
                <a:lnTo>
                  <a:pt x="544" y="1488"/>
                </a:lnTo>
                <a:lnTo>
                  <a:pt x="554" y="1491"/>
                </a:lnTo>
                <a:lnTo>
                  <a:pt x="564" y="1494"/>
                </a:lnTo>
                <a:lnTo>
                  <a:pt x="576" y="1494"/>
                </a:lnTo>
                <a:lnTo>
                  <a:pt x="602" y="1492"/>
                </a:lnTo>
                <a:lnTo>
                  <a:pt x="628" y="1491"/>
                </a:lnTo>
                <a:lnTo>
                  <a:pt x="628" y="1491"/>
                </a:lnTo>
                <a:lnTo>
                  <a:pt x="643" y="1490"/>
                </a:lnTo>
                <a:lnTo>
                  <a:pt x="659" y="1486"/>
                </a:lnTo>
                <a:lnTo>
                  <a:pt x="673" y="1481"/>
                </a:lnTo>
                <a:lnTo>
                  <a:pt x="689" y="1477"/>
                </a:lnTo>
                <a:lnTo>
                  <a:pt x="716" y="1467"/>
                </a:lnTo>
                <a:lnTo>
                  <a:pt x="728" y="1463"/>
                </a:lnTo>
                <a:lnTo>
                  <a:pt x="738" y="1462"/>
                </a:lnTo>
                <a:lnTo>
                  <a:pt x="738" y="1462"/>
                </a:lnTo>
                <a:lnTo>
                  <a:pt x="745" y="1462"/>
                </a:lnTo>
                <a:lnTo>
                  <a:pt x="752" y="1461"/>
                </a:lnTo>
                <a:lnTo>
                  <a:pt x="760" y="1458"/>
                </a:lnTo>
                <a:lnTo>
                  <a:pt x="766" y="1456"/>
                </a:lnTo>
                <a:lnTo>
                  <a:pt x="769" y="1452"/>
                </a:lnTo>
                <a:lnTo>
                  <a:pt x="773" y="1449"/>
                </a:lnTo>
                <a:lnTo>
                  <a:pt x="775" y="1446"/>
                </a:lnTo>
                <a:lnTo>
                  <a:pt x="777" y="1443"/>
                </a:lnTo>
                <a:lnTo>
                  <a:pt x="777" y="1443"/>
                </a:lnTo>
                <a:lnTo>
                  <a:pt x="778" y="1435"/>
                </a:lnTo>
                <a:lnTo>
                  <a:pt x="777" y="1426"/>
                </a:lnTo>
                <a:lnTo>
                  <a:pt x="777" y="1426"/>
                </a:lnTo>
                <a:lnTo>
                  <a:pt x="774" y="1416"/>
                </a:lnTo>
                <a:lnTo>
                  <a:pt x="771" y="1407"/>
                </a:lnTo>
                <a:lnTo>
                  <a:pt x="765" y="1391"/>
                </a:lnTo>
                <a:lnTo>
                  <a:pt x="765" y="1391"/>
                </a:lnTo>
                <a:lnTo>
                  <a:pt x="762" y="1387"/>
                </a:lnTo>
                <a:lnTo>
                  <a:pt x="760" y="1384"/>
                </a:lnTo>
                <a:lnTo>
                  <a:pt x="756" y="1382"/>
                </a:lnTo>
                <a:lnTo>
                  <a:pt x="756" y="1382"/>
                </a:lnTo>
                <a:lnTo>
                  <a:pt x="740" y="1362"/>
                </a:lnTo>
                <a:lnTo>
                  <a:pt x="721" y="1337"/>
                </a:lnTo>
                <a:lnTo>
                  <a:pt x="721" y="1337"/>
                </a:lnTo>
                <a:lnTo>
                  <a:pt x="700" y="1312"/>
                </a:lnTo>
                <a:lnTo>
                  <a:pt x="659" y="1265"/>
                </a:lnTo>
                <a:lnTo>
                  <a:pt x="600" y="1199"/>
                </a:lnTo>
                <a:lnTo>
                  <a:pt x="623" y="1145"/>
                </a:lnTo>
                <a:lnTo>
                  <a:pt x="636" y="1147"/>
                </a:lnTo>
                <a:lnTo>
                  <a:pt x="653" y="1137"/>
                </a:lnTo>
                <a:lnTo>
                  <a:pt x="773" y="1188"/>
                </a:lnTo>
                <a:lnTo>
                  <a:pt x="755" y="1220"/>
                </a:lnTo>
                <a:lnTo>
                  <a:pt x="755" y="1220"/>
                </a:lnTo>
                <a:lnTo>
                  <a:pt x="746" y="1225"/>
                </a:lnTo>
                <a:lnTo>
                  <a:pt x="729" y="1236"/>
                </a:lnTo>
                <a:lnTo>
                  <a:pt x="721" y="1242"/>
                </a:lnTo>
                <a:lnTo>
                  <a:pt x="713" y="1249"/>
                </a:lnTo>
                <a:lnTo>
                  <a:pt x="707" y="1255"/>
                </a:lnTo>
                <a:lnTo>
                  <a:pt x="706" y="1259"/>
                </a:lnTo>
                <a:lnTo>
                  <a:pt x="706" y="1261"/>
                </a:lnTo>
                <a:lnTo>
                  <a:pt x="706" y="1261"/>
                </a:lnTo>
                <a:lnTo>
                  <a:pt x="709" y="1266"/>
                </a:lnTo>
                <a:lnTo>
                  <a:pt x="712" y="1271"/>
                </a:lnTo>
                <a:lnTo>
                  <a:pt x="717" y="1276"/>
                </a:lnTo>
                <a:lnTo>
                  <a:pt x="722" y="1281"/>
                </a:lnTo>
                <a:lnTo>
                  <a:pt x="729" y="1284"/>
                </a:lnTo>
                <a:lnTo>
                  <a:pt x="735" y="1288"/>
                </a:lnTo>
                <a:lnTo>
                  <a:pt x="743" y="1291"/>
                </a:lnTo>
                <a:lnTo>
                  <a:pt x="750" y="1291"/>
                </a:lnTo>
                <a:lnTo>
                  <a:pt x="750" y="1291"/>
                </a:lnTo>
                <a:lnTo>
                  <a:pt x="756" y="1289"/>
                </a:lnTo>
                <a:lnTo>
                  <a:pt x="761" y="1288"/>
                </a:lnTo>
                <a:lnTo>
                  <a:pt x="772" y="1283"/>
                </a:lnTo>
                <a:lnTo>
                  <a:pt x="784" y="1276"/>
                </a:lnTo>
                <a:lnTo>
                  <a:pt x="797" y="1270"/>
                </a:lnTo>
                <a:lnTo>
                  <a:pt x="797" y="1270"/>
                </a:lnTo>
                <a:lnTo>
                  <a:pt x="806" y="1265"/>
                </a:lnTo>
                <a:lnTo>
                  <a:pt x="816" y="1259"/>
                </a:lnTo>
                <a:lnTo>
                  <a:pt x="834" y="1244"/>
                </a:lnTo>
                <a:lnTo>
                  <a:pt x="851" y="1230"/>
                </a:lnTo>
                <a:lnTo>
                  <a:pt x="858" y="1221"/>
                </a:lnTo>
                <a:lnTo>
                  <a:pt x="858" y="1221"/>
                </a:lnTo>
                <a:lnTo>
                  <a:pt x="862" y="1214"/>
                </a:lnTo>
                <a:lnTo>
                  <a:pt x="869" y="1202"/>
                </a:lnTo>
                <a:lnTo>
                  <a:pt x="872" y="1194"/>
                </a:lnTo>
                <a:lnTo>
                  <a:pt x="874" y="1188"/>
                </a:lnTo>
                <a:lnTo>
                  <a:pt x="874" y="1184"/>
                </a:lnTo>
                <a:lnTo>
                  <a:pt x="873" y="1181"/>
                </a:lnTo>
                <a:lnTo>
                  <a:pt x="872" y="1180"/>
                </a:lnTo>
                <a:lnTo>
                  <a:pt x="872" y="1180"/>
                </a:lnTo>
                <a:lnTo>
                  <a:pt x="865" y="1175"/>
                </a:lnTo>
                <a:lnTo>
                  <a:pt x="858" y="1171"/>
                </a:lnTo>
                <a:lnTo>
                  <a:pt x="851" y="1166"/>
                </a:lnTo>
                <a:lnTo>
                  <a:pt x="845" y="1160"/>
                </a:lnTo>
                <a:lnTo>
                  <a:pt x="845" y="1160"/>
                </a:lnTo>
                <a:lnTo>
                  <a:pt x="831" y="1149"/>
                </a:lnTo>
                <a:lnTo>
                  <a:pt x="824" y="1143"/>
                </a:lnTo>
                <a:lnTo>
                  <a:pt x="824" y="1143"/>
                </a:lnTo>
                <a:lnTo>
                  <a:pt x="819" y="1142"/>
                </a:lnTo>
                <a:lnTo>
                  <a:pt x="816" y="1142"/>
                </a:lnTo>
                <a:lnTo>
                  <a:pt x="704" y="1079"/>
                </a:lnTo>
                <a:lnTo>
                  <a:pt x="704" y="1079"/>
                </a:lnTo>
                <a:lnTo>
                  <a:pt x="765" y="1005"/>
                </a:lnTo>
                <a:lnTo>
                  <a:pt x="829" y="928"/>
                </a:lnTo>
                <a:lnTo>
                  <a:pt x="829" y="928"/>
                </a:lnTo>
                <a:lnTo>
                  <a:pt x="845" y="911"/>
                </a:lnTo>
                <a:lnTo>
                  <a:pt x="857" y="898"/>
                </a:lnTo>
                <a:lnTo>
                  <a:pt x="863" y="870"/>
                </a:lnTo>
                <a:lnTo>
                  <a:pt x="863" y="870"/>
                </a:lnTo>
                <a:lnTo>
                  <a:pt x="864" y="866"/>
                </a:lnTo>
                <a:lnTo>
                  <a:pt x="868" y="858"/>
                </a:lnTo>
                <a:lnTo>
                  <a:pt x="870" y="853"/>
                </a:lnTo>
                <a:lnTo>
                  <a:pt x="874" y="849"/>
                </a:lnTo>
                <a:lnTo>
                  <a:pt x="878" y="845"/>
                </a:lnTo>
                <a:lnTo>
                  <a:pt x="883" y="844"/>
                </a:lnTo>
                <a:lnTo>
                  <a:pt x="883" y="844"/>
                </a:lnTo>
                <a:lnTo>
                  <a:pt x="887" y="842"/>
                </a:lnTo>
                <a:lnTo>
                  <a:pt x="892" y="839"/>
                </a:lnTo>
                <a:lnTo>
                  <a:pt x="898" y="836"/>
                </a:lnTo>
                <a:lnTo>
                  <a:pt x="902" y="831"/>
                </a:lnTo>
                <a:lnTo>
                  <a:pt x="907" y="826"/>
                </a:lnTo>
                <a:lnTo>
                  <a:pt x="909" y="822"/>
                </a:lnTo>
                <a:lnTo>
                  <a:pt x="909" y="817"/>
                </a:lnTo>
                <a:lnTo>
                  <a:pt x="907" y="814"/>
                </a:lnTo>
                <a:lnTo>
                  <a:pt x="907" y="814"/>
                </a:lnTo>
                <a:lnTo>
                  <a:pt x="895" y="800"/>
                </a:lnTo>
                <a:lnTo>
                  <a:pt x="887" y="792"/>
                </a:lnTo>
                <a:lnTo>
                  <a:pt x="880" y="779"/>
                </a:lnTo>
                <a:lnTo>
                  <a:pt x="880" y="779"/>
                </a:lnTo>
                <a:lnTo>
                  <a:pt x="873" y="760"/>
                </a:lnTo>
                <a:lnTo>
                  <a:pt x="868" y="743"/>
                </a:lnTo>
                <a:lnTo>
                  <a:pt x="859" y="712"/>
                </a:lnTo>
                <a:lnTo>
                  <a:pt x="859" y="712"/>
                </a:lnTo>
                <a:lnTo>
                  <a:pt x="852" y="695"/>
                </a:lnTo>
                <a:lnTo>
                  <a:pt x="840" y="673"/>
                </a:lnTo>
                <a:lnTo>
                  <a:pt x="829" y="652"/>
                </a:lnTo>
                <a:lnTo>
                  <a:pt x="823" y="639"/>
                </a:lnTo>
                <a:lnTo>
                  <a:pt x="823" y="639"/>
                </a:lnTo>
                <a:lnTo>
                  <a:pt x="805" y="585"/>
                </a:lnTo>
                <a:lnTo>
                  <a:pt x="789" y="538"/>
                </a:lnTo>
                <a:lnTo>
                  <a:pt x="808" y="512"/>
                </a:lnTo>
                <a:lnTo>
                  <a:pt x="774" y="479"/>
                </a:lnTo>
                <a:lnTo>
                  <a:pt x="774" y="479"/>
                </a:lnTo>
                <a:lnTo>
                  <a:pt x="740" y="437"/>
                </a:lnTo>
                <a:lnTo>
                  <a:pt x="701" y="384"/>
                </a:lnTo>
                <a:lnTo>
                  <a:pt x="701" y="384"/>
                </a:lnTo>
                <a:lnTo>
                  <a:pt x="690" y="364"/>
                </a:lnTo>
                <a:lnTo>
                  <a:pt x="683" y="354"/>
                </a:lnTo>
                <a:lnTo>
                  <a:pt x="679" y="349"/>
                </a:lnTo>
                <a:lnTo>
                  <a:pt x="676" y="346"/>
                </a:lnTo>
                <a:lnTo>
                  <a:pt x="676" y="346"/>
                </a:lnTo>
                <a:lnTo>
                  <a:pt x="664" y="337"/>
                </a:lnTo>
                <a:lnTo>
                  <a:pt x="650" y="329"/>
                </a:lnTo>
                <a:lnTo>
                  <a:pt x="633" y="320"/>
                </a:lnTo>
                <a:lnTo>
                  <a:pt x="570" y="285"/>
                </a:lnTo>
                <a:lnTo>
                  <a:pt x="553" y="277"/>
                </a:lnTo>
                <a:lnTo>
                  <a:pt x="547" y="259"/>
                </a:lnTo>
                <a:lnTo>
                  <a:pt x="569" y="259"/>
                </a:lnTo>
                <a:lnTo>
                  <a:pt x="569" y="237"/>
                </a:lnTo>
                <a:lnTo>
                  <a:pt x="569" y="237"/>
                </a:lnTo>
                <a:lnTo>
                  <a:pt x="577" y="232"/>
                </a:lnTo>
                <a:lnTo>
                  <a:pt x="582" y="228"/>
                </a:lnTo>
                <a:lnTo>
                  <a:pt x="583" y="225"/>
                </a:lnTo>
                <a:lnTo>
                  <a:pt x="583" y="223"/>
                </a:lnTo>
                <a:lnTo>
                  <a:pt x="583" y="223"/>
                </a:lnTo>
                <a:lnTo>
                  <a:pt x="583" y="214"/>
                </a:lnTo>
                <a:lnTo>
                  <a:pt x="585" y="206"/>
                </a:lnTo>
                <a:lnTo>
                  <a:pt x="586" y="194"/>
                </a:lnTo>
                <a:lnTo>
                  <a:pt x="586" y="194"/>
                </a:lnTo>
                <a:lnTo>
                  <a:pt x="588" y="186"/>
                </a:lnTo>
                <a:lnTo>
                  <a:pt x="592" y="167"/>
                </a:lnTo>
                <a:lnTo>
                  <a:pt x="593" y="155"/>
                </a:lnTo>
                <a:lnTo>
                  <a:pt x="593" y="144"/>
                </a:lnTo>
                <a:lnTo>
                  <a:pt x="593" y="133"/>
                </a:lnTo>
                <a:lnTo>
                  <a:pt x="592" y="125"/>
                </a:lnTo>
                <a:lnTo>
                  <a:pt x="592" y="125"/>
                </a:lnTo>
                <a:lnTo>
                  <a:pt x="585" y="110"/>
                </a:lnTo>
                <a:lnTo>
                  <a:pt x="575" y="93"/>
                </a:lnTo>
                <a:lnTo>
                  <a:pt x="560" y="68"/>
                </a:lnTo>
                <a:lnTo>
                  <a:pt x="560" y="68"/>
                </a:lnTo>
                <a:lnTo>
                  <a:pt x="550" y="54"/>
                </a:lnTo>
                <a:lnTo>
                  <a:pt x="544" y="46"/>
                </a:lnTo>
                <a:lnTo>
                  <a:pt x="541" y="44"/>
                </a:lnTo>
                <a:lnTo>
                  <a:pt x="538" y="43"/>
                </a:lnTo>
                <a:lnTo>
                  <a:pt x="538" y="43"/>
                </a:lnTo>
                <a:lnTo>
                  <a:pt x="513" y="33"/>
                </a:lnTo>
                <a:lnTo>
                  <a:pt x="493" y="24"/>
                </a:lnTo>
                <a:lnTo>
                  <a:pt x="493" y="24"/>
                </a:lnTo>
                <a:lnTo>
                  <a:pt x="498" y="16"/>
                </a:lnTo>
                <a:lnTo>
                  <a:pt x="501" y="10"/>
                </a:lnTo>
                <a:lnTo>
                  <a:pt x="501" y="7"/>
                </a:lnTo>
                <a:lnTo>
                  <a:pt x="501" y="7"/>
                </a:lnTo>
                <a:lnTo>
                  <a:pt x="501" y="7"/>
                </a:lnTo>
                <a:lnTo>
                  <a:pt x="486" y="12"/>
                </a:lnTo>
                <a:lnTo>
                  <a:pt x="474" y="17"/>
                </a:lnTo>
                <a:lnTo>
                  <a:pt x="462" y="0"/>
                </a:lnTo>
                <a:lnTo>
                  <a:pt x="462" y="0"/>
                </a:lnTo>
                <a:lnTo>
                  <a:pt x="459" y="0"/>
                </a:lnTo>
                <a:lnTo>
                  <a:pt x="456" y="3"/>
                </a:lnTo>
                <a:lnTo>
                  <a:pt x="451" y="5"/>
                </a:lnTo>
                <a:lnTo>
                  <a:pt x="451" y="5"/>
                </a:lnTo>
                <a:lnTo>
                  <a:pt x="443" y="14"/>
                </a:lnTo>
                <a:lnTo>
                  <a:pt x="440" y="17"/>
                </a:lnTo>
                <a:lnTo>
                  <a:pt x="433" y="0"/>
                </a:lnTo>
                <a:lnTo>
                  <a:pt x="433" y="0"/>
                </a:lnTo>
                <a:lnTo>
                  <a:pt x="420" y="9"/>
                </a:lnTo>
                <a:lnTo>
                  <a:pt x="420" y="9"/>
                </a:lnTo>
                <a:lnTo>
                  <a:pt x="405" y="18"/>
                </a:lnTo>
                <a:lnTo>
                  <a:pt x="394" y="24"/>
                </a:lnTo>
                <a:lnTo>
                  <a:pt x="394" y="24"/>
                </a:lnTo>
                <a:lnTo>
                  <a:pt x="395" y="11"/>
                </a:lnTo>
                <a:lnTo>
                  <a:pt x="395" y="3"/>
                </a:lnTo>
                <a:lnTo>
                  <a:pt x="394" y="0"/>
                </a:lnTo>
                <a:lnTo>
                  <a:pt x="391" y="1"/>
                </a:lnTo>
                <a:lnTo>
                  <a:pt x="391" y="1"/>
                </a:lnTo>
                <a:lnTo>
                  <a:pt x="383" y="6"/>
                </a:lnTo>
                <a:lnTo>
                  <a:pt x="379" y="10"/>
                </a:lnTo>
                <a:lnTo>
                  <a:pt x="375" y="15"/>
                </a:lnTo>
                <a:lnTo>
                  <a:pt x="375" y="15"/>
                </a:lnTo>
                <a:lnTo>
                  <a:pt x="368" y="29"/>
                </a:lnTo>
                <a:lnTo>
                  <a:pt x="364" y="37"/>
                </a:lnTo>
                <a:lnTo>
                  <a:pt x="364" y="37"/>
                </a:lnTo>
                <a:lnTo>
                  <a:pt x="362" y="32"/>
                </a:lnTo>
                <a:lnTo>
                  <a:pt x="356" y="24"/>
                </a:lnTo>
                <a:lnTo>
                  <a:pt x="353" y="21"/>
                </a:lnTo>
                <a:lnTo>
                  <a:pt x="350" y="20"/>
                </a:lnTo>
                <a:lnTo>
                  <a:pt x="347" y="20"/>
                </a:lnTo>
                <a:lnTo>
                  <a:pt x="346" y="23"/>
                </a:lnTo>
                <a:lnTo>
                  <a:pt x="346" y="23"/>
                </a:lnTo>
                <a:lnTo>
                  <a:pt x="343" y="33"/>
                </a:lnTo>
                <a:lnTo>
                  <a:pt x="338" y="41"/>
                </a:lnTo>
                <a:lnTo>
                  <a:pt x="329" y="56"/>
                </a:lnTo>
                <a:lnTo>
                  <a:pt x="329" y="56"/>
                </a:lnTo>
                <a:lnTo>
                  <a:pt x="326" y="66"/>
                </a:lnTo>
                <a:lnTo>
                  <a:pt x="322" y="78"/>
                </a:lnTo>
                <a:lnTo>
                  <a:pt x="318" y="90"/>
                </a:lnTo>
                <a:lnTo>
                  <a:pt x="318" y="90"/>
                </a:lnTo>
                <a:lnTo>
                  <a:pt x="312" y="74"/>
                </a:lnTo>
                <a:lnTo>
                  <a:pt x="307" y="65"/>
                </a:lnTo>
                <a:lnTo>
                  <a:pt x="305" y="62"/>
                </a:lnTo>
                <a:lnTo>
                  <a:pt x="305" y="62"/>
                </a:lnTo>
                <a:lnTo>
                  <a:pt x="304" y="63"/>
                </a:lnTo>
                <a:lnTo>
                  <a:pt x="304" y="63"/>
                </a:lnTo>
                <a:lnTo>
                  <a:pt x="301" y="66"/>
                </a:lnTo>
                <a:lnTo>
                  <a:pt x="299" y="68"/>
                </a:lnTo>
                <a:lnTo>
                  <a:pt x="298" y="71"/>
                </a:lnTo>
                <a:lnTo>
                  <a:pt x="298" y="74"/>
                </a:lnTo>
                <a:lnTo>
                  <a:pt x="299" y="78"/>
                </a:lnTo>
                <a:lnTo>
                  <a:pt x="300" y="83"/>
                </a:lnTo>
                <a:lnTo>
                  <a:pt x="300" y="83"/>
                </a:lnTo>
                <a:lnTo>
                  <a:pt x="306" y="95"/>
                </a:lnTo>
                <a:lnTo>
                  <a:pt x="313" y="105"/>
                </a:lnTo>
                <a:lnTo>
                  <a:pt x="321" y="113"/>
                </a:lnTo>
                <a:lnTo>
                  <a:pt x="323" y="121"/>
                </a:lnTo>
                <a:lnTo>
                  <a:pt x="307" y="125"/>
                </a:lnTo>
                <a:lnTo>
                  <a:pt x="307" y="125"/>
                </a:lnTo>
                <a:lnTo>
                  <a:pt x="318" y="129"/>
                </a:lnTo>
                <a:lnTo>
                  <a:pt x="327" y="131"/>
                </a:lnTo>
                <a:lnTo>
                  <a:pt x="332" y="134"/>
                </a:lnTo>
                <a:lnTo>
                  <a:pt x="332" y="134"/>
                </a:lnTo>
                <a:lnTo>
                  <a:pt x="333" y="140"/>
                </a:lnTo>
                <a:lnTo>
                  <a:pt x="333" y="151"/>
                </a:lnTo>
                <a:lnTo>
                  <a:pt x="333" y="166"/>
                </a:lnTo>
                <a:lnTo>
                  <a:pt x="333" y="166"/>
                </a:lnTo>
                <a:lnTo>
                  <a:pt x="335" y="183"/>
                </a:lnTo>
                <a:lnTo>
                  <a:pt x="338" y="195"/>
                </a:lnTo>
                <a:lnTo>
                  <a:pt x="339" y="200"/>
                </a:lnTo>
                <a:lnTo>
                  <a:pt x="340" y="202"/>
                </a:lnTo>
                <a:lnTo>
                  <a:pt x="340" y="202"/>
                </a:lnTo>
                <a:lnTo>
                  <a:pt x="343" y="204"/>
                </a:lnTo>
                <a:lnTo>
                  <a:pt x="346" y="208"/>
                </a:lnTo>
                <a:lnTo>
                  <a:pt x="350" y="212"/>
                </a:lnTo>
                <a:lnTo>
                  <a:pt x="350" y="212"/>
                </a:lnTo>
                <a:lnTo>
                  <a:pt x="339" y="232"/>
                </a:lnTo>
                <a:lnTo>
                  <a:pt x="333" y="247"/>
                </a:lnTo>
                <a:lnTo>
                  <a:pt x="332" y="251"/>
                </a:lnTo>
                <a:lnTo>
                  <a:pt x="332" y="253"/>
                </a:lnTo>
                <a:lnTo>
                  <a:pt x="333" y="253"/>
                </a:lnTo>
                <a:lnTo>
                  <a:pt x="333" y="253"/>
                </a:lnTo>
                <a:lnTo>
                  <a:pt x="346" y="253"/>
                </a:lnTo>
                <a:lnTo>
                  <a:pt x="353" y="253"/>
                </a:lnTo>
                <a:lnTo>
                  <a:pt x="357" y="277"/>
                </a:lnTo>
                <a:lnTo>
                  <a:pt x="367" y="291"/>
                </a:lnTo>
                <a:lnTo>
                  <a:pt x="367" y="291"/>
                </a:lnTo>
                <a:lnTo>
                  <a:pt x="367" y="296"/>
                </a:lnTo>
                <a:lnTo>
                  <a:pt x="369" y="305"/>
                </a:lnTo>
                <a:lnTo>
                  <a:pt x="372" y="311"/>
                </a:lnTo>
                <a:lnTo>
                  <a:pt x="375" y="316"/>
                </a:lnTo>
                <a:lnTo>
                  <a:pt x="380" y="321"/>
                </a:lnTo>
                <a:lnTo>
                  <a:pt x="385" y="324"/>
                </a:lnTo>
                <a:lnTo>
                  <a:pt x="385" y="324"/>
                </a:lnTo>
                <a:lnTo>
                  <a:pt x="391" y="325"/>
                </a:lnTo>
                <a:lnTo>
                  <a:pt x="397" y="325"/>
                </a:lnTo>
                <a:lnTo>
                  <a:pt x="411" y="325"/>
                </a:lnTo>
                <a:lnTo>
                  <a:pt x="423" y="325"/>
                </a:lnTo>
                <a:lnTo>
                  <a:pt x="429" y="326"/>
                </a:lnTo>
                <a:lnTo>
                  <a:pt x="433" y="327"/>
                </a:lnTo>
                <a:lnTo>
                  <a:pt x="433" y="327"/>
                </a:lnTo>
                <a:lnTo>
                  <a:pt x="441" y="335"/>
                </a:lnTo>
                <a:lnTo>
                  <a:pt x="447" y="342"/>
                </a:lnTo>
                <a:lnTo>
                  <a:pt x="453" y="350"/>
                </a:lnTo>
                <a:lnTo>
                  <a:pt x="453" y="350"/>
                </a:lnTo>
                <a:lnTo>
                  <a:pt x="431" y="355"/>
                </a:lnTo>
                <a:lnTo>
                  <a:pt x="417" y="360"/>
                </a:lnTo>
                <a:lnTo>
                  <a:pt x="412" y="363"/>
                </a:lnTo>
                <a:lnTo>
                  <a:pt x="412" y="364"/>
                </a:lnTo>
                <a:lnTo>
                  <a:pt x="412" y="365"/>
                </a:lnTo>
                <a:lnTo>
                  <a:pt x="412" y="365"/>
                </a:lnTo>
                <a:lnTo>
                  <a:pt x="423" y="380"/>
                </a:lnTo>
                <a:lnTo>
                  <a:pt x="428" y="389"/>
                </a:lnTo>
                <a:lnTo>
                  <a:pt x="429" y="393"/>
                </a:lnTo>
                <a:lnTo>
                  <a:pt x="429" y="397"/>
                </a:lnTo>
                <a:lnTo>
                  <a:pt x="429" y="397"/>
                </a:lnTo>
                <a:lnTo>
                  <a:pt x="428" y="408"/>
                </a:lnTo>
                <a:lnTo>
                  <a:pt x="428" y="425"/>
                </a:lnTo>
                <a:lnTo>
                  <a:pt x="428" y="449"/>
                </a:lnTo>
                <a:lnTo>
                  <a:pt x="428" y="449"/>
                </a:lnTo>
                <a:lnTo>
                  <a:pt x="441" y="484"/>
                </a:lnTo>
                <a:lnTo>
                  <a:pt x="469" y="561"/>
                </a:lnTo>
                <a:lnTo>
                  <a:pt x="510" y="670"/>
                </a:lnTo>
                <a:lnTo>
                  <a:pt x="525" y="709"/>
                </a:lnTo>
                <a:lnTo>
                  <a:pt x="525" y="709"/>
                </a:lnTo>
                <a:lnTo>
                  <a:pt x="507" y="706"/>
                </a:lnTo>
                <a:lnTo>
                  <a:pt x="492" y="702"/>
                </a:lnTo>
                <a:lnTo>
                  <a:pt x="482" y="701"/>
                </a:lnTo>
                <a:lnTo>
                  <a:pt x="482" y="701"/>
                </a:lnTo>
                <a:lnTo>
                  <a:pt x="475" y="702"/>
                </a:lnTo>
                <a:lnTo>
                  <a:pt x="467" y="703"/>
                </a:lnTo>
                <a:lnTo>
                  <a:pt x="456" y="706"/>
                </a:lnTo>
                <a:lnTo>
                  <a:pt x="456" y="706"/>
                </a:lnTo>
                <a:lnTo>
                  <a:pt x="447" y="710"/>
                </a:lnTo>
                <a:lnTo>
                  <a:pt x="441" y="716"/>
                </a:lnTo>
                <a:lnTo>
                  <a:pt x="439" y="719"/>
                </a:lnTo>
                <a:lnTo>
                  <a:pt x="436" y="723"/>
                </a:lnTo>
                <a:lnTo>
                  <a:pt x="436" y="723"/>
                </a:lnTo>
                <a:lnTo>
                  <a:pt x="433" y="734"/>
                </a:lnTo>
                <a:lnTo>
                  <a:pt x="431" y="738"/>
                </a:lnTo>
                <a:lnTo>
                  <a:pt x="431" y="743"/>
                </a:lnTo>
                <a:lnTo>
                  <a:pt x="431" y="743"/>
                </a:lnTo>
                <a:lnTo>
                  <a:pt x="431" y="749"/>
                </a:lnTo>
                <a:lnTo>
                  <a:pt x="430" y="757"/>
                </a:lnTo>
                <a:lnTo>
                  <a:pt x="430" y="764"/>
                </a:lnTo>
                <a:lnTo>
                  <a:pt x="431" y="766"/>
                </a:lnTo>
                <a:lnTo>
                  <a:pt x="433" y="769"/>
                </a:lnTo>
                <a:lnTo>
                  <a:pt x="433" y="769"/>
                </a:lnTo>
                <a:lnTo>
                  <a:pt x="435" y="768"/>
                </a:lnTo>
                <a:lnTo>
                  <a:pt x="436" y="765"/>
                </a:lnTo>
                <a:lnTo>
                  <a:pt x="441" y="757"/>
                </a:lnTo>
                <a:lnTo>
                  <a:pt x="447" y="742"/>
                </a:lnTo>
                <a:lnTo>
                  <a:pt x="447" y="742"/>
                </a:lnTo>
                <a:lnTo>
                  <a:pt x="447" y="761"/>
                </a:lnTo>
                <a:lnTo>
                  <a:pt x="448" y="774"/>
                </a:lnTo>
                <a:lnTo>
                  <a:pt x="451" y="779"/>
                </a:lnTo>
                <a:lnTo>
                  <a:pt x="452" y="780"/>
                </a:lnTo>
                <a:lnTo>
                  <a:pt x="453" y="780"/>
                </a:lnTo>
                <a:lnTo>
                  <a:pt x="453" y="780"/>
                </a:lnTo>
                <a:lnTo>
                  <a:pt x="456" y="779"/>
                </a:lnTo>
                <a:lnTo>
                  <a:pt x="458" y="774"/>
                </a:lnTo>
                <a:lnTo>
                  <a:pt x="464" y="761"/>
                </a:lnTo>
                <a:lnTo>
                  <a:pt x="470" y="743"/>
                </a:lnTo>
                <a:lnTo>
                  <a:pt x="470" y="743"/>
                </a:lnTo>
                <a:lnTo>
                  <a:pt x="473" y="760"/>
                </a:lnTo>
                <a:lnTo>
                  <a:pt x="476" y="772"/>
                </a:lnTo>
                <a:lnTo>
                  <a:pt x="479" y="776"/>
                </a:lnTo>
                <a:lnTo>
                  <a:pt x="480" y="777"/>
                </a:lnTo>
                <a:lnTo>
                  <a:pt x="480" y="777"/>
                </a:lnTo>
                <a:close/>
                <a:moveTo>
                  <a:pt x="0" y="1371"/>
                </a:moveTo>
                <a:lnTo>
                  <a:pt x="0" y="1371"/>
                </a:lnTo>
                <a:lnTo>
                  <a:pt x="0" y="1382"/>
                </a:lnTo>
                <a:lnTo>
                  <a:pt x="2" y="1391"/>
                </a:lnTo>
                <a:lnTo>
                  <a:pt x="4" y="1401"/>
                </a:lnTo>
                <a:lnTo>
                  <a:pt x="8" y="1411"/>
                </a:lnTo>
                <a:lnTo>
                  <a:pt x="12" y="1419"/>
                </a:lnTo>
                <a:lnTo>
                  <a:pt x="18" y="1428"/>
                </a:lnTo>
                <a:lnTo>
                  <a:pt x="24" y="1436"/>
                </a:lnTo>
                <a:lnTo>
                  <a:pt x="30" y="1444"/>
                </a:lnTo>
                <a:lnTo>
                  <a:pt x="37" y="1450"/>
                </a:lnTo>
                <a:lnTo>
                  <a:pt x="46" y="1456"/>
                </a:lnTo>
                <a:lnTo>
                  <a:pt x="54" y="1461"/>
                </a:lnTo>
                <a:lnTo>
                  <a:pt x="64" y="1466"/>
                </a:lnTo>
                <a:lnTo>
                  <a:pt x="73" y="1468"/>
                </a:lnTo>
                <a:lnTo>
                  <a:pt x="83" y="1471"/>
                </a:lnTo>
                <a:lnTo>
                  <a:pt x="93" y="1473"/>
                </a:lnTo>
                <a:lnTo>
                  <a:pt x="104" y="1473"/>
                </a:lnTo>
                <a:lnTo>
                  <a:pt x="104" y="1473"/>
                </a:lnTo>
                <a:lnTo>
                  <a:pt x="115" y="1473"/>
                </a:lnTo>
                <a:lnTo>
                  <a:pt x="125" y="1471"/>
                </a:lnTo>
                <a:lnTo>
                  <a:pt x="136" y="1468"/>
                </a:lnTo>
                <a:lnTo>
                  <a:pt x="146" y="1466"/>
                </a:lnTo>
                <a:lnTo>
                  <a:pt x="154" y="1461"/>
                </a:lnTo>
                <a:lnTo>
                  <a:pt x="163" y="1456"/>
                </a:lnTo>
                <a:lnTo>
                  <a:pt x="171" y="1450"/>
                </a:lnTo>
                <a:lnTo>
                  <a:pt x="178" y="1444"/>
                </a:lnTo>
                <a:lnTo>
                  <a:pt x="184" y="1436"/>
                </a:lnTo>
                <a:lnTo>
                  <a:pt x="191" y="1428"/>
                </a:lnTo>
                <a:lnTo>
                  <a:pt x="197" y="1419"/>
                </a:lnTo>
                <a:lnTo>
                  <a:pt x="200" y="1411"/>
                </a:lnTo>
                <a:lnTo>
                  <a:pt x="204" y="1401"/>
                </a:lnTo>
                <a:lnTo>
                  <a:pt x="206" y="1391"/>
                </a:lnTo>
                <a:lnTo>
                  <a:pt x="209" y="1382"/>
                </a:lnTo>
                <a:lnTo>
                  <a:pt x="209" y="1371"/>
                </a:lnTo>
                <a:lnTo>
                  <a:pt x="209" y="1371"/>
                </a:lnTo>
                <a:lnTo>
                  <a:pt x="209" y="1361"/>
                </a:lnTo>
                <a:lnTo>
                  <a:pt x="206" y="1350"/>
                </a:lnTo>
                <a:lnTo>
                  <a:pt x="204" y="1340"/>
                </a:lnTo>
                <a:lnTo>
                  <a:pt x="200" y="1332"/>
                </a:lnTo>
                <a:lnTo>
                  <a:pt x="197" y="1322"/>
                </a:lnTo>
                <a:lnTo>
                  <a:pt x="191" y="1315"/>
                </a:lnTo>
                <a:lnTo>
                  <a:pt x="184" y="1306"/>
                </a:lnTo>
                <a:lnTo>
                  <a:pt x="178" y="1299"/>
                </a:lnTo>
                <a:lnTo>
                  <a:pt x="171" y="1293"/>
                </a:lnTo>
                <a:lnTo>
                  <a:pt x="163" y="1287"/>
                </a:lnTo>
                <a:lnTo>
                  <a:pt x="154" y="1282"/>
                </a:lnTo>
                <a:lnTo>
                  <a:pt x="146" y="1277"/>
                </a:lnTo>
                <a:lnTo>
                  <a:pt x="136" y="1274"/>
                </a:lnTo>
                <a:lnTo>
                  <a:pt x="125" y="1271"/>
                </a:lnTo>
                <a:lnTo>
                  <a:pt x="115" y="1270"/>
                </a:lnTo>
                <a:lnTo>
                  <a:pt x="104" y="1270"/>
                </a:lnTo>
                <a:lnTo>
                  <a:pt x="104" y="1270"/>
                </a:lnTo>
                <a:lnTo>
                  <a:pt x="93" y="1270"/>
                </a:lnTo>
                <a:lnTo>
                  <a:pt x="83" y="1271"/>
                </a:lnTo>
                <a:lnTo>
                  <a:pt x="73" y="1274"/>
                </a:lnTo>
                <a:lnTo>
                  <a:pt x="64" y="1277"/>
                </a:lnTo>
                <a:lnTo>
                  <a:pt x="54" y="1282"/>
                </a:lnTo>
                <a:lnTo>
                  <a:pt x="46" y="1287"/>
                </a:lnTo>
                <a:lnTo>
                  <a:pt x="37" y="1293"/>
                </a:lnTo>
                <a:lnTo>
                  <a:pt x="30" y="1299"/>
                </a:lnTo>
                <a:lnTo>
                  <a:pt x="24" y="1306"/>
                </a:lnTo>
                <a:lnTo>
                  <a:pt x="18" y="1315"/>
                </a:lnTo>
                <a:lnTo>
                  <a:pt x="12" y="1322"/>
                </a:lnTo>
                <a:lnTo>
                  <a:pt x="8" y="1332"/>
                </a:lnTo>
                <a:lnTo>
                  <a:pt x="4" y="1340"/>
                </a:lnTo>
                <a:lnTo>
                  <a:pt x="2" y="1350"/>
                </a:lnTo>
                <a:lnTo>
                  <a:pt x="0" y="1361"/>
                </a:lnTo>
                <a:lnTo>
                  <a:pt x="0" y="1371"/>
                </a:lnTo>
                <a:lnTo>
                  <a:pt x="0" y="137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F46CE3C7-CE5E-4855-BEAC-B90794EF7FD9}"/>
              </a:ext>
            </a:extLst>
          </p:cNvPr>
          <p:cNvSpPr>
            <a:spLocks noEditPoints="1"/>
          </p:cNvSpPr>
          <p:nvPr/>
        </p:nvSpPr>
        <p:spPr bwMode="auto">
          <a:xfrm>
            <a:off x="6202064" y="839272"/>
            <a:ext cx="1419720" cy="1554614"/>
          </a:xfrm>
          <a:custGeom>
            <a:avLst/>
            <a:gdLst>
              <a:gd name="T0" fmla="*/ 349 w 1284"/>
              <a:gd name="T1" fmla="*/ 207 h 1406"/>
              <a:gd name="T2" fmla="*/ 227 w 1284"/>
              <a:gd name="T3" fmla="*/ 256 h 1406"/>
              <a:gd name="T4" fmla="*/ 103 w 1284"/>
              <a:gd name="T5" fmla="*/ 370 h 1406"/>
              <a:gd name="T6" fmla="*/ 11 w 1284"/>
              <a:gd name="T7" fmla="*/ 467 h 1406"/>
              <a:gd name="T8" fmla="*/ 2 w 1284"/>
              <a:gd name="T9" fmla="*/ 669 h 1406"/>
              <a:gd name="T10" fmla="*/ 0 w 1284"/>
              <a:gd name="T11" fmla="*/ 740 h 1406"/>
              <a:gd name="T12" fmla="*/ 42 w 1284"/>
              <a:gd name="T13" fmla="*/ 779 h 1406"/>
              <a:gd name="T14" fmla="*/ 81 w 1284"/>
              <a:gd name="T15" fmla="*/ 758 h 1406"/>
              <a:gd name="T16" fmla="*/ 80 w 1284"/>
              <a:gd name="T17" fmla="*/ 709 h 1406"/>
              <a:gd name="T18" fmla="*/ 62 w 1284"/>
              <a:gd name="T19" fmla="*/ 685 h 1406"/>
              <a:gd name="T20" fmla="*/ 81 w 1284"/>
              <a:gd name="T21" fmla="*/ 511 h 1406"/>
              <a:gd name="T22" fmla="*/ 187 w 1284"/>
              <a:gd name="T23" fmla="*/ 511 h 1406"/>
              <a:gd name="T24" fmla="*/ 190 w 1284"/>
              <a:gd name="T25" fmla="*/ 578 h 1406"/>
              <a:gd name="T26" fmla="*/ 158 w 1284"/>
              <a:gd name="T27" fmla="*/ 690 h 1406"/>
              <a:gd name="T28" fmla="*/ 271 w 1284"/>
              <a:gd name="T29" fmla="*/ 920 h 1406"/>
              <a:gd name="T30" fmla="*/ 387 w 1284"/>
              <a:gd name="T31" fmla="*/ 1054 h 1406"/>
              <a:gd name="T32" fmla="*/ 405 w 1284"/>
              <a:gd name="T33" fmla="*/ 1331 h 1406"/>
              <a:gd name="T34" fmla="*/ 409 w 1284"/>
              <a:gd name="T35" fmla="*/ 1404 h 1406"/>
              <a:gd name="T36" fmla="*/ 531 w 1284"/>
              <a:gd name="T37" fmla="*/ 1401 h 1406"/>
              <a:gd name="T38" fmla="*/ 625 w 1284"/>
              <a:gd name="T39" fmla="*/ 1388 h 1406"/>
              <a:gd name="T40" fmla="*/ 579 w 1284"/>
              <a:gd name="T41" fmla="*/ 1348 h 1406"/>
              <a:gd name="T42" fmla="*/ 500 w 1284"/>
              <a:gd name="T43" fmla="*/ 1296 h 1406"/>
              <a:gd name="T44" fmla="*/ 492 w 1284"/>
              <a:gd name="T45" fmla="*/ 1246 h 1406"/>
              <a:gd name="T46" fmla="*/ 519 w 1284"/>
              <a:gd name="T47" fmla="*/ 1048 h 1406"/>
              <a:gd name="T48" fmla="*/ 464 w 1284"/>
              <a:gd name="T49" fmla="*/ 909 h 1406"/>
              <a:gd name="T50" fmla="*/ 535 w 1284"/>
              <a:gd name="T51" fmla="*/ 897 h 1406"/>
              <a:gd name="T52" fmla="*/ 966 w 1284"/>
              <a:gd name="T53" fmla="*/ 1220 h 1406"/>
              <a:gd name="T54" fmla="*/ 1017 w 1284"/>
              <a:gd name="T55" fmla="*/ 1310 h 1406"/>
              <a:gd name="T56" fmla="*/ 1164 w 1284"/>
              <a:gd name="T57" fmla="*/ 1280 h 1406"/>
              <a:gd name="T58" fmla="*/ 1197 w 1284"/>
              <a:gd name="T59" fmla="*/ 1238 h 1406"/>
              <a:gd name="T60" fmla="*/ 1126 w 1284"/>
              <a:gd name="T61" fmla="*/ 1219 h 1406"/>
              <a:gd name="T62" fmla="*/ 1069 w 1284"/>
              <a:gd name="T63" fmla="*/ 1197 h 1406"/>
              <a:gd name="T64" fmla="*/ 1045 w 1284"/>
              <a:gd name="T65" fmla="*/ 1193 h 1406"/>
              <a:gd name="T66" fmla="*/ 942 w 1284"/>
              <a:gd name="T67" fmla="*/ 1050 h 1406"/>
              <a:gd name="T68" fmla="*/ 857 w 1284"/>
              <a:gd name="T69" fmla="*/ 910 h 1406"/>
              <a:gd name="T70" fmla="*/ 467 w 1284"/>
              <a:gd name="T71" fmla="*/ 550 h 1406"/>
              <a:gd name="T72" fmla="*/ 570 w 1284"/>
              <a:gd name="T73" fmla="*/ 514 h 1406"/>
              <a:gd name="T74" fmla="*/ 558 w 1284"/>
              <a:gd name="T75" fmla="*/ 550 h 1406"/>
              <a:gd name="T76" fmla="*/ 535 w 1284"/>
              <a:gd name="T77" fmla="*/ 595 h 1406"/>
              <a:gd name="T78" fmla="*/ 573 w 1284"/>
              <a:gd name="T79" fmla="*/ 632 h 1406"/>
              <a:gd name="T80" fmla="*/ 643 w 1284"/>
              <a:gd name="T81" fmla="*/ 610 h 1406"/>
              <a:gd name="T82" fmla="*/ 655 w 1284"/>
              <a:gd name="T83" fmla="*/ 545 h 1406"/>
              <a:gd name="T84" fmla="*/ 608 w 1284"/>
              <a:gd name="T85" fmla="*/ 431 h 1406"/>
              <a:gd name="T86" fmla="*/ 563 w 1284"/>
              <a:gd name="T87" fmla="*/ 298 h 1406"/>
              <a:gd name="T88" fmla="*/ 544 w 1284"/>
              <a:gd name="T89" fmla="*/ 239 h 1406"/>
              <a:gd name="T90" fmla="*/ 627 w 1284"/>
              <a:gd name="T91" fmla="*/ 131 h 1406"/>
              <a:gd name="T92" fmla="*/ 586 w 1284"/>
              <a:gd name="T93" fmla="*/ 8 h 1406"/>
              <a:gd name="T94" fmla="*/ 512 w 1284"/>
              <a:gd name="T95" fmla="*/ 5 h 1406"/>
              <a:gd name="T96" fmla="*/ 491 w 1284"/>
              <a:gd name="T97" fmla="*/ 14 h 1406"/>
              <a:gd name="T98" fmla="*/ 457 w 1284"/>
              <a:gd name="T99" fmla="*/ 33 h 1406"/>
              <a:gd name="T100" fmla="*/ 434 w 1284"/>
              <a:gd name="T101" fmla="*/ 73 h 1406"/>
              <a:gd name="T102" fmla="*/ 412 w 1284"/>
              <a:gd name="T103" fmla="*/ 86 h 1406"/>
              <a:gd name="T104" fmla="*/ 407 w 1284"/>
              <a:gd name="T105" fmla="*/ 126 h 1406"/>
              <a:gd name="T106" fmla="*/ 1041 w 1284"/>
              <a:gd name="T107" fmla="*/ 868 h 1406"/>
              <a:gd name="T108" fmla="*/ 1069 w 1284"/>
              <a:gd name="T109" fmla="*/ 933 h 1406"/>
              <a:gd name="T110" fmla="*/ 1150 w 1284"/>
              <a:gd name="T111" fmla="*/ 970 h 1406"/>
              <a:gd name="T112" fmla="*/ 1231 w 1284"/>
              <a:gd name="T113" fmla="*/ 953 h 1406"/>
              <a:gd name="T114" fmla="*/ 1282 w 1284"/>
              <a:gd name="T115" fmla="*/ 888 h 1406"/>
              <a:gd name="T116" fmla="*/ 1270 w 1284"/>
              <a:gd name="T117" fmla="*/ 818 h 1406"/>
              <a:gd name="T118" fmla="*/ 1199 w 1284"/>
              <a:gd name="T119" fmla="*/ 769 h 1406"/>
              <a:gd name="T120" fmla="*/ 1115 w 1284"/>
              <a:gd name="T121" fmla="*/ 773 h 1406"/>
              <a:gd name="T122" fmla="*/ 1051 w 1284"/>
              <a:gd name="T123" fmla="*/ 827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84" h="1406">
                <a:moveTo>
                  <a:pt x="396" y="189"/>
                </a:moveTo>
                <a:lnTo>
                  <a:pt x="383" y="203"/>
                </a:lnTo>
                <a:lnTo>
                  <a:pt x="383" y="203"/>
                </a:lnTo>
                <a:lnTo>
                  <a:pt x="368" y="202"/>
                </a:lnTo>
                <a:lnTo>
                  <a:pt x="357" y="203"/>
                </a:lnTo>
                <a:lnTo>
                  <a:pt x="353" y="205"/>
                </a:lnTo>
                <a:lnTo>
                  <a:pt x="349" y="207"/>
                </a:lnTo>
                <a:lnTo>
                  <a:pt x="349" y="207"/>
                </a:lnTo>
                <a:lnTo>
                  <a:pt x="343" y="211"/>
                </a:lnTo>
                <a:lnTo>
                  <a:pt x="332" y="214"/>
                </a:lnTo>
                <a:lnTo>
                  <a:pt x="303" y="224"/>
                </a:lnTo>
                <a:lnTo>
                  <a:pt x="271" y="234"/>
                </a:lnTo>
                <a:lnTo>
                  <a:pt x="258" y="239"/>
                </a:lnTo>
                <a:lnTo>
                  <a:pt x="249" y="244"/>
                </a:lnTo>
                <a:lnTo>
                  <a:pt x="249" y="244"/>
                </a:lnTo>
                <a:lnTo>
                  <a:pt x="227" y="256"/>
                </a:lnTo>
                <a:lnTo>
                  <a:pt x="220" y="261"/>
                </a:lnTo>
                <a:lnTo>
                  <a:pt x="213" y="268"/>
                </a:lnTo>
                <a:lnTo>
                  <a:pt x="213" y="268"/>
                </a:lnTo>
                <a:lnTo>
                  <a:pt x="173" y="312"/>
                </a:lnTo>
                <a:lnTo>
                  <a:pt x="147" y="337"/>
                </a:lnTo>
                <a:lnTo>
                  <a:pt x="131" y="353"/>
                </a:lnTo>
                <a:lnTo>
                  <a:pt x="131" y="353"/>
                </a:lnTo>
                <a:lnTo>
                  <a:pt x="103" y="370"/>
                </a:lnTo>
                <a:lnTo>
                  <a:pt x="85" y="382"/>
                </a:lnTo>
                <a:lnTo>
                  <a:pt x="102" y="403"/>
                </a:lnTo>
                <a:lnTo>
                  <a:pt x="102" y="403"/>
                </a:lnTo>
                <a:lnTo>
                  <a:pt x="60" y="432"/>
                </a:lnTo>
                <a:lnTo>
                  <a:pt x="29" y="454"/>
                </a:lnTo>
                <a:lnTo>
                  <a:pt x="17" y="463"/>
                </a:lnTo>
                <a:lnTo>
                  <a:pt x="11" y="467"/>
                </a:lnTo>
                <a:lnTo>
                  <a:pt x="11" y="467"/>
                </a:lnTo>
                <a:lnTo>
                  <a:pt x="10" y="471"/>
                </a:lnTo>
                <a:lnTo>
                  <a:pt x="8" y="480"/>
                </a:lnTo>
                <a:lnTo>
                  <a:pt x="6" y="503"/>
                </a:lnTo>
                <a:lnTo>
                  <a:pt x="2" y="572"/>
                </a:lnTo>
                <a:lnTo>
                  <a:pt x="1" y="639"/>
                </a:lnTo>
                <a:lnTo>
                  <a:pt x="1" y="661"/>
                </a:lnTo>
                <a:lnTo>
                  <a:pt x="2" y="669"/>
                </a:lnTo>
                <a:lnTo>
                  <a:pt x="2" y="669"/>
                </a:lnTo>
                <a:lnTo>
                  <a:pt x="2" y="672"/>
                </a:lnTo>
                <a:lnTo>
                  <a:pt x="4" y="678"/>
                </a:lnTo>
                <a:lnTo>
                  <a:pt x="4" y="696"/>
                </a:lnTo>
                <a:lnTo>
                  <a:pt x="2" y="714"/>
                </a:lnTo>
                <a:lnTo>
                  <a:pt x="1" y="726"/>
                </a:lnTo>
                <a:lnTo>
                  <a:pt x="1" y="726"/>
                </a:lnTo>
                <a:lnTo>
                  <a:pt x="0" y="733"/>
                </a:lnTo>
                <a:lnTo>
                  <a:pt x="0" y="740"/>
                </a:lnTo>
                <a:lnTo>
                  <a:pt x="1" y="746"/>
                </a:lnTo>
                <a:lnTo>
                  <a:pt x="5" y="752"/>
                </a:lnTo>
                <a:lnTo>
                  <a:pt x="5" y="752"/>
                </a:lnTo>
                <a:lnTo>
                  <a:pt x="12" y="758"/>
                </a:lnTo>
                <a:lnTo>
                  <a:pt x="24" y="768"/>
                </a:lnTo>
                <a:lnTo>
                  <a:pt x="35" y="775"/>
                </a:lnTo>
                <a:lnTo>
                  <a:pt x="42" y="779"/>
                </a:lnTo>
                <a:lnTo>
                  <a:pt x="42" y="779"/>
                </a:lnTo>
                <a:lnTo>
                  <a:pt x="66" y="776"/>
                </a:lnTo>
                <a:lnTo>
                  <a:pt x="81" y="774"/>
                </a:lnTo>
                <a:lnTo>
                  <a:pt x="86" y="773"/>
                </a:lnTo>
                <a:lnTo>
                  <a:pt x="87" y="770"/>
                </a:lnTo>
                <a:lnTo>
                  <a:pt x="87" y="770"/>
                </a:lnTo>
                <a:lnTo>
                  <a:pt x="86" y="765"/>
                </a:lnTo>
                <a:lnTo>
                  <a:pt x="85" y="762"/>
                </a:lnTo>
                <a:lnTo>
                  <a:pt x="81" y="758"/>
                </a:lnTo>
                <a:lnTo>
                  <a:pt x="90" y="748"/>
                </a:lnTo>
                <a:lnTo>
                  <a:pt x="81" y="742"/>
                </a:lnTo>
                <a:lnTo>
                  <a:pt x="62" y="736"/>
                </a:lnTo>
                <a:lnTo>
                  <a:pt x="63" y="717"/>
                </a:lnTo>
                <a:lnTo>
                  <a:pt x="63" y="717"/>
                </a:lnTo>
                <a:lnTo>
                  <a:pt x="70" y="714"/>
                </a:lnTo>
                <a:lnTo>
                  <a:pt x="77" y="713"/>
                </a:lnTo>
                <a:lnTo>
                  <a:pt x="80" y="709"/>
                </a:lnTo>
                <a:lnTo>
                  <a:pt x="80" y="709"/>
                </a:lnTo>
                <a:lnTo>
                  <a:pt x="81" y="707"/>
                </a:lnTo>
                <a:lnTo>
                  <a:pt x="83" y="705"/>
                </a:lnTo>
                <a:lnTo>
                  <a:pt x="80" y="700"/>
                </a:lnTo>
                <a:lnTo>
                  <a:pt x="77" y="695"/>
                </a:lnTo>
                <a:lnTo>
                  <a:pt x="72" y="691"/>
                </a:lnTo>
                <a:lnTo>
                  <a:pt x="72" y="691"/>
                </a:lnTo>
                <a:lnTo>
                  <a:pt x="62" y="685"/>
                </a:lnTo>
                <a:lnTo>
                  <a:pt x="58" y="683"/>
                </a:lnTo>
                <a:lnTo>
                  <a:pt x="58" y="683"/>
                </a:lnTo>
                <a:lnTo>
                  <a:pt x="58" y="624"/>
                </a:lnTo>
                <a:lnTo>
                  <a:pt x="58" y="624"/>
                </a:lnTo>
                <a:lnTo>
                  <a:pt x="62" y="601"/>
                </a:lnTo>
                <a:lnTo>
                  <a:pt x="70" y="561"/>
                </a:lnTo>
                <a:lnTo>
                  <a:pt x="79" y="523"/>
                </a:lnTo>
                <a:lnTo>
                  <a:pt x="81" y="511"/>
                </a:lnTo>
                <a:lnTo>
                  <a:pt x="84" y="506"/>
                </a:lnTo>
                <a:lnTo>
                  <a:pt x="84" y="506"/>
                </a:lnTo>
                <a:lnTo>
                  <a:pt x="186" y="438"/>
                </a:lnTo>
                <a:lnTo>
                  <a:pt x="186" y="438"/>
                </a:lnTo>
                <a:lnTo>
                  <a:pt x="185" y="472"/>
                </a:lnTo>
                <a:lnTo>
                  <a:pt x="185" y="498"/>
                </a:lnTo>
                <a:lnTo>
                  <a:pt x="186" y="506"/>
                </a:lnTo>
                <a:lnTo>
                  <a:pt x="187" y="511"/>
                </a:lnTo>
                <a:lnTo>
                  <a:pt x="187" y="511"/>
                </a:lnTo>
                <a:lnTo>
                  <a:pt x="190" y="516"/>
                </a:lnTo>
                <a:lnTo>
                  <a:pt x="192" y="523"/>
                </a:lnTo>
                <a:lnTo>
                  <a:pt x="193" y="531"/>
                </a:lnTo>
                <a:lnTo>
                  <a:pt x="195" y="539"/>
                </a:lnTo>
                <a:lnTo>
                  <a:pt x="195" y="539"/>
                </a:lnTo>
                <a:lnTo>
                  <a:pt x="193" y="553"/>
                </a:lnTo>
                <a:lnTo>
                  <a:pt x="190" y="578"/>
                </a:lnTo>
                <a:lnTo>
                  <a:pt x="184" y="606"/>
                </a:lnTo>
                <a:lnTo>
                  <a:pt x="180" y="619"/>
                </a:lnTo>
                <a:lnTo>
                  <a:pt x="175" y="632"/>
                </a:lnTo>
                <a:lnTo>
                  <a:pt x="175" y="632"/>
                </a:lnTo>
                <a:lnTo>
                  <a:pt x="168" y="653"/>
                </a:lnTo>
                <a:lnTo>
                  <a:pt x="162" y="671"/>
                </a:lnTo>
                <a:lnTo>
                  <a:pt x="159" y="683"/>
                </a:lnTo>
                <a:lnTo>
                  <a:pt x="158" y="690"/>
                </a:lnTo>
                <a:lnTo>
                  <a:pt x="158" y="690"/>
                </a:lnTo>
                <a:lnTo>
                  <a:pt x="158" y="692"/>
                </a:lnTo>
                <a:lnTo>
                  <a:pt x="160" y="696"/>
                </a:lnTo>
                <a:lnTo>
                  <a:pt x="168" y="705"/>
                </a:lnTo>
                <a:lnTo>
                  <a:pt x="179" y="714"/>
                </a:lnTo>
                <a:lnTo>
                  <a:pt x="249" y="870"/>
                </a:lnTo>
                <a:lnTo>
                  <a:pt x="249" y="870"/>
                </a:lnTo>
                <a:lnTo>
                  <a:pt x="271" y="920"/>
                </a:lnTo>
                <a:lnTo>
                  <a:pt x="287" y="954"/>
                </a:lnTo>
                <a:lnTo>
                  <a:pt x="294" y="965"/>
                </a:lnTo>
                <a:lnTo>
                  <a:pt x="297" y="968"/>
                </a:lnTo>
                <a:lnTo>
                  <a:pt x="298" y="970"/>
                </a:lnTo>
                <a:lnTo>
                  <a:pt x="298" y="970"/>
                </a:lnTo>
                <a:lnTo>
                  <a:pt x="308" y="966"/>
                </a:lnTo>
                <a:lnTo>
                  <a:pt x="312" y="965"/>
                </a:lnTo>
                <a:lnTo>
                  <a:pt x="387" y="1054"/>
                </a:lnTo>
                <a:lnTo>
                  <a:pt x="415" y="1324"/>
                </a:lnTo>
                <a:lnTo>
                  <a:pt x="415" y="1324"/>
                </a:lnTo>
                <a:lnTo>
                  <a:pt x="410" y="1322"/>
                </a:lnTo>
                <a:lnTo>
                  <a:pt x="406" y="1322"/>
                </a:lnTo>
                <a:lnTo>
                  <a:pt x="405" y="1324"/>
                </a:lnTo>
                <a:lnTo>
                  <a:pt x="405" y="1326"/>
                </a:lnTo>
                <a:lnTo>
                  <a:pt x="405" y="1326"/>
                </a:lnTo>
                <a:lnTo>
                  <a:pt x="405" y="1331"/>
                </a:lnTo>
                <a:lnTo>
                  <a:pt x="406" y="1336"/>
                </a:lnTo>
                <a:lnTo>
                  <a:pt x="407" y="1341"/>
                </a:lnTo>
                <a:lnTo>
                  <a:pt x="407" y="1348"/>
                </a:lnTo>
                <a:lnTo>
                  <a:pt x="407" y="1348"/>
                </a:lnTo>
                <a:lnTo>
                  <a:pt x="406" y="1377"/>
                </a:lnTo>
                <a:lnTo>
                  <a:pt x="406" y="1393"/>
                </a:lnTo>
                <a:lnTo>
                  <a:pt x="407" y="1399"/>
                </a:lnTo>
                <a:lnTo>
                  <a:pt x="409" y="1404"/>
                </a:lnTo>
                <a:lnTo>
                  <a:pt x="409" y="1404"/>
                </a:lnTo>
                <a:lnTo>
                  <a:pt x="411" y="1405"/>
                </a:lnTo>
                <a:lnTo>
                  <a:pt x="415" y="1405"/>
                </a:lnTo>
                <a:lnTo>
                  <a:pt x="424" y="1406"/>
                </a:lnTo>
                <a:lnTo>
                  <a:pt x="454" y="1405"/>
                </a:lnTo>
                <a:lnTo>
                  <a:pt x="507" y="1401"/>
                </a:lnTo>
                <a:lnTo>
                  <a:pt x="507" y="1401"/>
                </a:lnTo>
                <a:lnTo>
                  <a:pt x="531" y="1401"/>
                </a:lnTo>
                <a:lnTo>
                  <a:pt x="565" y="1403"/>
                </a:lnTo>
                <a:lnTo>
                  <a:pt x="584" y="1403"/>
                </a:lnTo>
                <a:lnTo>
                  <a:pt x="599" y="1403"/>
                </a:lnTo>
                <a:lnTo>
                  <a:pt x="612" y="1400"/>
                </a:lnTo>
                <a:lnTo>
                  <a:pt x="615" y="1399"/>
                </a:lnTo>
                <a:lnTo>
                  <a:pt x="619" y="1397"/>
                </a:lnTo>
                <a:lnTo>
                  <a:pt x="619" y="1397"/>
                </a:lnTo>
                <a:lnTo>
                  <a:pt x="625" y="1388"/>
                </a:lnTo>
                <a:lnTo>
                  <a:pt x="627" y="1380"/>
                </a:lnTo>
                <a:lnTo>
                  <a:pt x="627" y="1375"/>
                </a:lnTo>
                <a:lnTo>
                  <a:pt x="626" y="1373"/>
                </a:lnTo>
                <a:lnTo>
                  <a:pt x="625" y="1372"/>
                </a:lnTo>
                <a:lnTo>
                  <a:pt x="625" y="1372"/>
                </a:lnTo>
                <a:lnTo>
                  <a:pt x="603" y="1360"/>
                </a:lnTo>
                <a:lnTo>
                  <a:pt x="579" y="1348"/>
                </a:lnTo>
                <a:lnTo>
                  <a:pt x="579" y="1348"/>
                </a:lnTo>
                <a:lnTo>
                  <a:pt x="534" y="1326"/>
                </a:lnTo>
                <a:lnTo>
                  <a:pt x="507" y="1313"/>
                </a:lnTo>
                <a:lnTo>
                  <a:pt x="507" y="1313"/>
                </a:lnTo>
                <a:lnTo>
                  <a:pt x="506" y="1305"/>
                </a:lnTo>
                <a:lnTo>
                  <a:pt x="505" y="1299"/>
                </a:lnTo>
                <a:lnTo>
                  <a:pt x="502" y="1297"/>
                </a:lnTo>
                <a:lnTo>
                  <a:pt x="500" y="1296"/>
                </a:lnTo>
                <a:lnTo>
                  <a:pt x="500" y="1296"/>
                </a:lnTo>
                <a:lnTo>
                  <a:pt x="497" y="1297"/>
                </a:lnTo>
                <a:lnTo>
                  <a:pt x="495" y="1298"/>
                </a:lnTo>
                <a:lnTo>
                  <a:pt x="492" y="1301"/>
                </a:lnTo>
                <a:lnTo>
                  <a:pt x="491" y="1301"/>
                </a:lnTo>
                <a:lnTo>
                  <a:pt x="491" y="1298"/>
                </a:lnTo>
                <a:lnTo>
                  <a:pt x="490" y="1286"/>
                </a:lnTo>
                <a:lnTo>
                  <a:pt x="490" y="1286"/>
                </a:lnTo>
                <a:lnTo>
                  <a:pt x="492" y="1246"/>
                </a:lnTo>
                <a:lnTo>
                  <a:pt x="499" y="1186"/>
                </a:lnTo>
                <a:lnTo>
                  <a:pt x="507" y="1101"/>
                </a:lnTo>
                <a:lnTo>
                  <a:pt x="507" y="1101"/>
                </a:lnTo>
                <a:lnTo>
                  <a:pt x="508" y="1091"/>
                </a:lnTo>
                <a:lnTo>
                  <a:pt x="512" y="1080"/>
                </a:lnTo>
                <a:lnTo>
                  <a:pt x="518" y="1058"/>
                </a:lnTo>
                <a:lnTo>
                  <a:pt x="518" y="1058"/>
                </a:lnTo>
                <a:lnTo>
                  <a:pt x="519" y="1048"/>
                </a:lnTo>
                <a:lnTo>
                  <a:pt x="520" y="1033"/>
                </a:lnTo>
                <a:lnTo>
                  <a:pt x="519" y="1017"/>
                </a:lnTo>
                <a:lnTo>
                  <a:pt x="518" y="1004"/>
                </a:lnTo>
                <a:lnTo>
                  <a:pt x="518" y="1004"/>
                </a:lnTo>
                <a:lnTo>
                  <a:pt x="516" y="995"/>
                </a:lnTo>
                <a:lnTo>
                  <a:pt x="509" y="982"/>
                </a:lnTo>
                <a:lnTo>
                  <a:pt x="490" y="950"/>
                </a:lnTo>
                <a:lnTo>
                  <a:pt x="464" y="909"/>
                </a:lnTo>
                <a:lnTo>
                  <a:pt x="509" y="913"/>
                </a:lnTo>
                <a:lnTo>
                  <a:pt x="509" y="913"/>
                </a:lnTo>
                <a:lnTo>
                  <a:pt x="512" y="910"/>
                </a:lnTo>
                <a:lnTo>
                  <a:pt x="517" y="904"/>
                </a:lnTo>
                <a:lnTo>
                  <a:pt x="520" y="900"/>
                </a:lnTo>
                <a:lnTo>
                  <a:pt x="524" y="898"/>
                </a:lnTo>
                <a:lnTo>
                  <a:pt x="529" y="897"/>
                </a:lnTo>
                <a:lnTo>
                  <a:pt x="535" y="897"/>
                </a:lnTo>
                <a:lnTo>
                  <a:pt x="535" y="897"/>
                </a:lnTo>
                <a:lnTo>
                  <a:pt x="590" y="906"/>
                </a:lnTo>
                <a:lnTo>
                  <a:pt x="604" y="888"/>
                </a:lnTo>
                <a:lnTo>
                  <a:pt x="717" y="936"/>
                </a:lnTo>
                <a:lnTo>
                  <a:pt x="959" y="1201"/>
                </a:lnTo>
                <a:lnTo>
                  <a:pt x="959" y="1201"/>
                </a:lnTo>
                <a:lnTo>
                  <a:pt x="966" y="1220"/>
                </a:lnTo>
                <a:lnTo>
                  <a:pt x="966" y="1220"/>
                </a:lnTo>
                <a:lnTo>
                  <a:pt x="981" y="1254"/>
                </a:lnTo>
                <a:lnTo>
                  <a:pt x="1000" y="1290"/>
                </a:lnTo>
                <a:lnTo>
                  <a:pt x="1000" y="1290"/>
                </a:lnTo>
                <a:lnTo>
                  <a:pt x="1004" y="1299"/>
                </a:lnTo>
                <a:lnTo>
                  <a:pt x="1008" y="1305"/>
                </a:lnTo>
                <a:lnTo>
                  <a:pt x="1012" y="1309"/>
                </a:lnTo>
                <a:lnTo>
                  <a:pt x="1012" y="1309"/>
                </a:lnTo>
                <a:lnTo>
                  <a:pt x="1017" y="1310"/>
                </a:lnTo>
                <a:lnTo>
                  <a:pt x="1026" y="1310"/>
                </a:lnTo>
                <a:lnTo>
                  <a:pt x="1053" y="1307"/>
                </a:lnTo>
                <a:lnTo>
                  <a:pt x="1080" y="1304"/>
                </a:lnTo>
                <a:lnTo>
                  <a:pt x="1094" y="1301"/>
                </a:lnTo>
                <a:lnTo>
                  <a:pt x="1094" y="1301"/>
                </a:lnTo>
                <a:lnTo>
                  <a:pt x="1111" y="1296"/>
                </a:lnTo>
                <a:lnTo>
                  <a:pt x="1146" y="1286"/>
                </a:lnTo>
                <a:lnTo>
                  <a:pt x="1164" y="1280"/>
                </a:lnTo>
                <a:lnTo>
                  <a:pt x="1180" y="1273"/>
                </a:lnTo>
                <a:lnTo>
                  <a:pt x="1186" y="1269"/>
                </a:lnTo>
                <a:lnTo>
                  <a:pt x="1191" y="1265"/>
                </a:lnTo>
                <a:lnTo>
                  <a:pt x="1194" y="1262"/>
                </a:lnTo>
                <a:lnTo>
                  <a:pt x="1195" y="1258"/>
                </a:lnTo>
                <a:lnTo>
                  <a:pt x="1195" y="1258"/>
                </a:lnTo>
                <a:lnTo>
                  <a:pt x="1197" y="1246"/>
                </a:lnTo>
                <a:lnTo>
                  <a:pt x="1197" y="1238"/>
                </a:lnTo>
                <a:lnTo>
                  <a:pt x="1195" y="1237"/>
                </a:lnTo>
                <a:lnTo>
                  <a:pt x="1194" y="1236"/>
                </a:lnTo>
                <a:lnTo>
                  <a:pt x="1188" y="1235"/>
                </a:lnTo>
                <a:lnTo>
                  <a:pt x="1188" y="1235"/>
                </a:lnTo>
                <a:lnTo>
                  <a:pt x="1176" y="1232"/>
                </a:lnTo>
                <a:lnTo>
                  <a:pt x="1158" y="1228"/>
                </a:lnTo>
                <a:lnTo>
                  <a:pt x="1139" y="1221"/>
                </a:lnTo>
                <a:lnTo>
                  <a:pt x="1126" y="1219"/>
                </a:lnTo>
                <a:lnTo>
                  <a:pt x="1126" y="1219"/>
                </a:lnTo>
                <a:lnTo>
                  <a:pt x="1116" y="1218"/>
                </a:lnTo>
                <a:lnTo>
                  <a:pt x="1105" y="1215"/>
                </a:lnTo>
                <a:lnTo>
                  <a:pt x="1094" y="1212"/>
                </a:lnTo>
                <a:lnTo>
                  <a:pt x="1084" y="1208"/>
                </a:lnTo>
                <a:lnTo>
                  <a:pt x="1084" y="1208"/>
                </a:lnTo>
                <a:lnTo>
                  <a:pt x="1075" y="1202"/>
                </a:lnTo>
                <a:lnTo>
                  <a:pt x="1069" y="1197"/>
                </a:lnTo>
                <a:lnTo>
                  <a:pt x="1064" y="1195"/>
                </a:lnTo>
                <a:lnTo>
                  <a:pt x="1063" y="1195"/>
                </a:lnTo>
                <a:lnTo>
                  <a:pt x="1062" y="1196"/>
                </a:lnTo>
                <a:lnTo>
                  <a:pt x="1062" y="1196"/>
                </a:lnTo>
                <a:lnTo>
                  <a:pt x="1059" y="1196"/>
                </a:lnTo>
                <a:lnTo>
                  <a:pt x="1053" y="1196"/>
                </a:lnTo>
                <a:lnTo>
                  <a:pt x="1048" y="1196"/>
                </a:lnTo>
                <a:lnTo>
                  <a:pt x="1045" y="1193"/>
                </a:lnTo>
                <a:lnTo>
                  <a:pt x="1041" y="1191"/>
                </a:lnTo>
                <a:lnTo>
                  <a:pt x="1037" y="1186"/>
                </a:lnTo>
                <a:lnTo>
                  <a:pt x="1037" y="1186"/>
                </a:lnTo>
                <a:lnTo>
                  <a:pt x="994" y="1122"/>
                </a:lnTo>
                <a:lnTo>
                  <a:pt x="967" y="1083"/>
                </a:lnTo>
                <a:lnTo>
                  <a:pt x="953" y="1063"/>
                </a:lnTo>
                <a:lnTo>
                  <a:pt x="953" y="1063"/>
                </a:lnTo>
                <a:lnTo>
                  <a:pt x="942" y="1050"/>
                </a:lnTo>
                <a:lnTo>
                  <a:pt x="925" y="1028"/>
                </a:lnTo>
                <a:lnTo>
                  <a:pt x="904" y="996"/>
                </a:lnTo>
                <a:lnTo>
                  <a:pt x="904" y="996"/>
                </a:lnTo>
                <a:lnTo>
                  <a:pt x="887" y="966"/>
                </a:lnTo>
                <a:lnTo>
                  <a:pt x="873" y="943"/>
                </a:lnTo>
                <a:lnTo>
                  <a:pt x="865" y="926"/>
                </a:lnTo>
                <a:lnTo>
                  <a:pt x="865" y="926"/>
                </a:lnTo>
                <a:lnTo>
                  <a:pt x="857" y="910"/>
                </a:lnTo>
                <a:lnTo>
                  <a:pt x="846" y="889"/>
                </a:lnTo>
                <a:lnTo>
                  <a:pt x="831" y="864"/>
                </a:lnTo>
                <a:lnTo>
                  <a:pt x="677" y="770"/>
                </a:lnTo>
                <a:lnTo>
                  <a:pt x="677" y="758"/>
                </a:lnTo>
                <a:lnTo>
                  <a:pt x="659" y="752"/>
                </a:lnTo>
                <a:lnTo>
                  <a:pt x="516" y="658"/>
                </a:lnTo>
                <a:lnTo>
                  <a:pt x="484" y="638"/>
                </a:lnTo>
                <a:lnTo>
                  <a:pt x="467" y="550"/>
                </a:lnTo>
                <a:lnTo>
                  <a:pt x="467" y="550"/>
                </a:lnTo>
                <a:lnTo>
                  <a:pt x="482" y="470"/>
                </a:lnTo>
                <a:lnTo>
                  <a:pt x="482" y="470"/>
                </a:lnTo>
                <a:lnTo>
                  <a:pt x="484" y="464"/>
                </a:lnTo>
                <a:lnTo>
                  <a:pt x="488" y="455"/>
                </a:lnTo>
                <a:lnTo>
                  <a:pt x="500" y="432"/>
                </a:lnTo>
                <a:lnTo>
                  <a:pt x="516" y="402"/>
                </a:lnTo>
                <a:lnTo>
                  <a:pt x="570" y="514"/>
                </a:lnTo>
                <a:lnTo>
                  <a:pt x="578" y="545"/>
                </a:lnTo>
                <a:lnTo>
                  <a:pt x="578" y="545"/>
                </a:lnTo>
                <a:lnTo>
                  <a:pt x="569" y="545"/>
                </a:lnTo>
                <a:lnTo>
                  <a:pt x="563" y="545"/>
                </a:lnTo>
                <a:lnTo>
                  <a:pt x="561" y="546"/>
                </a:lnTo>
                <a:lnTo>
                  <a:pt x="559" y="548"/>
                </a:lnTo>
                <a:lnTo>
                  <a:pt x="559" y="548"/>
                </a:lnTo>
                <a:lnTo>
                  <a:pt x="558" y="550"/>
                </a:lnTo>
                <a:lnTo>
                  <a:pt x="556" y="553"/>
                </a:lnTo>
                <a:lnTo>
                  <a:pt x="548" y="557"/>
                </a:lnTo>
                <a:lnTo>
                  <a:pt x="541" y="563"/>
                </a:lnTo>
                <a:lnTo>
                  <a:pt x="536" y="568"/>
                </a:lnTo>
                <a:lnTo>
                  <a:pt x="536" y="568"/>
                </a:lnTo>
                <a:lnTo>
                  <a:pt x="534" y="574"/>
                </a:lnTo>
                <a:lnTo>
                  <a:pt x="534" y="584"/>
                </a:lnTo>
                <a:lnTo>
                  <a:pt x="535" y="595"/>
                </a:lnTo>
                <a:lnTo>
                  <a:pt x="536" y="602"/>
                </a:lnTo>
                <a:lnTo>
                  <a:pt x="536" y="602"/>
                </a:lnTo>
                <a:lnTo>
                  <a:pt x="544" y="610"/>
                </a:lnTo>
                <a:lnTo>
                  <a:pt x="553" y="619"/>
                </a:lnTo>
                <a:lnTo>
                  <a:pt x="565" y="627"/>
                </a:lnTo>
                <a:lnTo>
                  <a:pt x="569" y="630"/>
                </a:lnTo>
                <a:lnTo>
                  <a:pt x="573" y="632"/>
                </a:lnTo>
                <a:lnTo>
                  <a:pt x="573" y="632"/>
                </a:lnTo>
                <a:lnTo>
                  <a:pt x="610" y="636"/>
                </a:lnTo>
                <a:lnTo>
                  <a:pt x="610" y="636"/>
                </a:lnTo>
                <a:lnTo>
                  <a:pt x="614" y="636"/>
                </a:lnTo>
                <a:lnTo>
                  <a:pt x="620" y="633"/>
                </a:lnTo>
                <a:lnTo>
                  <a:pt x="627" y="628"/>
                </a:lnTo>
                <a:lnTo>
                  <a:pt x="636" y="619"/>
                </a:lnTo>
                <a:lnTo>
                  <a:pt x="636" y="619"/>
                </a:lnTo>
                <a:lnTo>
                  <a:pt x="643" y="610"/>
                </a:lnTo>
                <a:lnTo>
                  <a:pt x="651" y="598"/>
                </a:lnTo>
                <a:lnTo>
                  <a:pt x="655" y="587"/>
                </a:lnTo>
                <a:lnTo>
                  <a:pt x="657" y="582"/>
                </a:lnTo>
                <a:lnTo>
                  <a:pt x="657" y="579"/>
                </a:lnTo>
                <a:lnTo>
                  <a:pt x="657" y="579"/>
                </a:lnTo>
                <a:lnTo>
                  <a:pt x="655" y="572"/>
                </a:lnTo>
                <a:lnTo>
                  <a:pt x="655" y="560"/>
                </a:lnTo>
                <a:lnTo>
                  <a:pt x="655" y="545"/>
                </a:lnTo>
                <a:lnTo>
                  <a:pt x="654" y="532"/>
                </a:lnTo>
                <a:lnTo>
                  <a:pt x="654" y="532"/>
                </a:lnTo>
                <a:lnTo>
                  <a:pt x="651" y="517"/>
                </a:lnTo>
                <a:lnTo>
                  <a:pt x="643" y="499"/>
                </a:lnTo>
                <a:lnTo>
                  <a:pt x="631" y="471"/>
                </a:lnTo>
                <a:lnTo>
                  <a:pt x="631" y="471"/>
                </a:lnTo>
                <a:lnTo>
                  <a:pt x="623" y="456"/>
                </a:lnTo>
                <a:lnTo>
                  <a:pt x="608" y="431"/>
                </a:lnTo>
                <a:lnTo>
                  <a:pt x="586" y="396"/>
                </a:lnTo>
                <a:lnTo>
                  <a:pt x="586" y="396"/>
                </a:lnTo>
                <a:lnTo>
                  <a:pt x="580" y="360"/>
                </a:lnTo>
                <a:lnTo>
                  <a:pt x="573" y="317"/>
                </a:lnTo>
                <a:lnTo>
                  <a:pt x="573" y="317"/>
                </a:lnTo>
                <a:lnTo>
                  <a:pt x="569" y="306"/>
                </a:lnTo>
                <a:lnTo>
                  <a:pt x="563" y="298"/>
                </a:lnTo>
                <a:lnTo>
                  <a:pt x="563" y="298"/>
                </a:lnTo>
                <a:lnTo>
                  <a:pt x="559" y="292"/>
                </a:lnTo>
                <a:lnTo>
                  <a:pt x="557" y="284"/>
                </a:lnTo>
                <a:lnTo>
                  <a:pt x="553" y="274"/>
                </a:lnTo>
                <a:lnTo>
                  <a:pt x="528" y="257"/>
                </a:lnTo>
                <a:lnTo>
                  <a:pt x="516" y="253"/>
                </a:lnTo>
                <a:lnTo>
                  <a:pt x="516" y="253"/>
                </a:lnTo>
                <a:lnTo>
                  <a:pt x="527" y="247"/>
                </a:lnTo>
                <a:lnTo>
                  <a:pt x="544" y="239"/>
                </a:lnTo>
                <a:lnTo>
                  <a:pt x="544" y="239"/>
                </a:lnTo>
                <a:lnTo>
                  <a:pt x="551" y="231"/>
                </a:lnTo>
                <a:lnTo>
                  <a:pt x="561" y="221"/>
                </a:lnTo>
                <a:lnTo>
                  <a:pt x="575" y="206"/>
                </a:lnTo>
                <a:lnTo>
                  <a:pt x="580" y="189"/>
                </a:lnTo>
                <a:lnTo>
                  <a:pt x="602" y="171"/>
                </a:lnTo>
                <a:lnTo>
                  <a:pt x="618" y="154"/>
                </a:lnTo>
                <a:lnTo>
                  <a:pt x="627" y="131"/>
                </a:lnTo>
                <a:lnTo>
                  <a:pt x="637" y="99"/>
                </a:lnTo>
                <a:lnTo>
                  <a:pt x="648" y="92"/>
                </a:lnTo>
                <a:lnTo>
                  <a:pt x="641" y="86"/>
                </a:lnTo>
                <a:lnTo>
                  <a:pt x="637" y="71"/>
                </a:lnTo>
                <a:lnTo>
                  <a:pt x="629" y="71"/>
                </a:lnTo>
                <a:lnTo>
                  <a:pt x="604" y="34"/>
                </a:lnTo>
                <a:lnTo>
                  <a:pt x="597" y="37"/>
                </a:lnTo>
                <a:lnTo>
                  <a:pt x="586" y="8"/>
                </a:lnTo>
                <a:lnTo>
                  <a:pt x="570" y="16"/>
                </a:lnTo>
                <a:lnTo>
                  <a:pt x="554" y="2"/>
                </a:lnTo>
                <a:lnTo>
                  <a:pt x="554" y="2"/>
                </a:lnTo>
                <a:lnTo>
                  <a:pt x="539" y="3"/>
                </a:lnTo>
                <a:lnTo>
                  <a:pt x="539" y="3"/>
                </a:lnTo>
                <a:lnTo>
                  <a:pt x="523" y="0"/>
                </a:lnTo>
                <a:lnTo>
                  <a:pt x="512" y="5"/>
                </a:lnTo>
                <a:lnTo>
                  <a:pt x="512" y="5"/>
                </a:lnTo>
                <a:lnTo>
                  <a:pt x="505" y="2"/>
                </a:lnTo>
                <a:lnTo>
                  <a:pt x="500" y="2"/>
                </a:lnTo>
                <a:lnTo>
                  <a:pt x="499" y="2"/>
                </a:lnTo>
                <a:lnTo>
                  <a:pt x="499" y="3"/>
                </a:lnTo>
                <a:lnTo>
                  <a:pt x="499" y="3"/>
                </a:lnTo>
                <a:lnTo>
                  <a:pt x="497" y="6"/>
                </a:lnTo>
                <a:lnTo>
                  <a:pt x="495" y="10"/>
                </a:lnTo>
                <a:lnTo>
                  <a:pt x="491" y="14"/>
                </a:lnTo>
                <a:lnTo>
                  <a:pt x="475" y="15"/>
                </a:lnTo>
                <a:lnTo>
                  <a:pt x="475" y="15"/>
                </a:lnTo>
                <a:lnTo>
                  <a:pt x="472" y="17"/>
                </a:lnTo>
                <a:lnTo>
                  <a:pt x="468" y="21"/>
                </a:lnTo>
                <a:lnTo>
                  <a:pt x="467" y="23"/>
                </a:lnTo>
                <a:lnTo>
                  <a:pt x="467" y="23"/>
                </a:lnTo>
                <a:lnTo>
                  <a:pt x="463" y="27"/>
                </a:lnTo>
                <a:lnTo>
                  <a:pt x="457" y="33"/>
                </a:lnTo>
                <a:lnTo>
                  <a:pt x="447" y="42"/>
                </a:lnTo>
                <a:lnTo>
                  <a:pt x="447" y="42"/>
                </a:lnTo>
                <a:lnTo>
                  <a:pt x="445" y="53"/>
                </a:lnTo>
                <a:lnTo>
                  <a:pt x="443" y="62"/>
                </a:lnTo>
                <a:lnTo>
                  <a:pt x="443" y="62"/>
                </a:lnTo>
                <a:lnTo>
                  <a:pt x="439" y="66"/>
                </a:lnTo>
                <a:lnTo>
                  <a:pt x="435" y="71"/>
                </a:lnTo>
                <a:lnTo>
                  <a:pt x="434" y="73"/>
                </a:lnTo>
                <a:lnTo>
                  <a:pt x="434" y="73"/>
                </a:lnTo>
                <a:lnTo>
                  <a:pt x="433" y="84"/>
                </a:lnTo>
                <a:lnTo>
                  <a:pt x="430" y="92"/>
                </a:lnTo>
                <a:lnTo>
                  <a:pt x="430" y="92"/>
                </a:lnTo>
                <a:lnTo>
                  <a:pt x="428" y="90"/>
                </a:lnTo>
                <a:lnTo>
                  <a:pt x="423" y="88"/>
                </a:lnTo>
                <a:lnTo>
                  <a:pt x="416" y="86"/>
                </a:lnTo>
                <a:lnTo>
                  <a:pt x="412" y="86"/>
                </a:lnTo>
                <a:lnTo>
                  <a:pt x="409" y="87"/>
                </a:lnTo>
                <a:lnTo>
                  <a:pt x="409" y="87"/>
                </a:lnTo>
                <a:lnTo>
                  <a:pt x="406" y="89"/>
                </a:lnTo>
                <a:lnTo>
                  <a:pt x="404" y="94"/>
                </a:lnTo>
                <a:lnTo>
                  <a:pt x="404" y="101"/>
                </a:lnTo>
                <a:lnTo>
                  <a:pt x="404" y="107"/>
                </a:lnTo>
                <a:lnTo>
                  <a:pt x="405" y="121"/>
                </a:lnTo>
                <a:lnTo>
                  <a:pt x="407" y="126"/>
                </a:lnTo>
                <a:lnTo>
                  <a:pt x="409" y="128"/>
                </a:lnTo>
                <a:lnTo>
                  <a:pt x="409" y="128"/>
                </a:lnTo>
                <a:lnTo>
                  <a:pt x="412" y="131"/>
                </a:lnTo>
                <a:lnTo>
                  <a:pt x="413" y="134"/>
                </a:lnTo>
                <a:lnTo>
                  <a:pt x="413" y="138"/>
                </a:lnTo>
                <a:lnTo>
                  <a:pt x="409" y="162"/>
                </a:lnTo>
                <a:lnTo>
                  <a:pt x="396" y="189"/>
                </a:lnTo>
                <a:close/>
                <a:moveTo>
                  <a:pt x="1041" y="868"/>
                </a:moveTo>
                <a:lnTo>
                  <a:pt x="1041" y="868"/>
                </a:lnTo>
                <a:lnTo>
                  <a:pt x="1041" y="878"/>
                </a:lnTo>
                <a:lnTo>
                  <a:pt x="1043" y="888"/>
                </a:lnTo>
                <a:lnTo>
                  <a:pt x="1046" y="898"/>
                </a:lnTo>
                <a:lnTo>
                  <a:pt x="1051" y="908"/>
                </a:lnTo>
                <a:lnTo>
                  <a:pt x="1056" y="916"/>
                </a:lnTo>
                <a:lnTo>
                  <a:pt x="1062" y="925"/>
                </a:lnTo>
                <a:lnTo>
                  <a:pt x="1069" y="933"/>
                </a:lnTo>
                <a:lnTo>
                  <a:pt x="1076" y="941"/>
                </a:lnTo>
                <a:lnTo>
                  <a:pt x="1085" y="947"/>
                </a:lnTo>
                <a:lnTo>
                  <a:pt x="1094" y="953"/>
                </a:lnTo>
                <a:lnTo>
                  <a:pt x="1104" y="959"/>
                </a:lnTo>
                <a:lnTo>
                  <a:pt x="1115" y="962"/>
                </a:lnTo>
                <a:lnTo>
                  <a:pt x="1126" y="966"/>
                </a:lnTo>
                <a:lnTo>
                  <a:pt x="1138" y="968"/>
                </a:lnTo>
                <a:lnTo>
                  <a:pt x="1150" y="970"/>
                </a:lnTo>
                <a:lnTo>
                  <a:pt x="1163" y="971"/>
                </a:lnTo>
                <a:lnTo>
                  <a:pt x="1163" y="971"/>
                </a:lnTo>
                <a:lnTo>
                  <a:pt x="1175" y="970"/>
                </a:lnTo>
                <a:lnTo>
                  <a:pt x="1187" y="968"/>
                </a:lnTo>
                <a:lnTo>
                  <a:pt x="1199" y="966"/>
                </a:lnTo>
                <a:lnTo>
                  <a:pt x="1210" y="962"/>
                </a:lnTo>
                <a:lnTo>
                  <a:pt x="1221" y="959"/>
                </a:lnTo>
                <a:lnTo>
                  <a:pt x="1231" y="953"/>
                </a:lnTo>
                <a:lnTo>
                  <a:pt x="1240" y="947"/>
                </a:lnTo>
                <a:lnTo>
                  <a:pt x="1249" y="941"/>
                </a:lnTo>
                <a:lnTo>
                  <a:pt x="1256" y="933"/>
                </a:lnTo>
                <a:lnTo>
                  <a:pt x="1264" y="925"/>
                </a:lnTo>
                <a:lnTo>
                  <a:pt x="1270" y="916"/>
                </a:lnTo>
                <a:lnTo>
                  <a:pt x="1274" y="908"/>
                </a:lnTo>
                <a:lnTo>
                  <a:pt x="1279" y="898"/>
                </a:lnTo>
                <a:lnTo>
                  <a:pt x="1282" y="888"/>
                </a:lnTo>
                <a:lnTo>
                  <a:pt x="1283" y="878"/>
                </a:lnTo>
                <a:lnTo>
                  <a:pt x="1284" y="868"/>
                </a:lnTo>
                <a:lnTo>
                  <a:pt x="1284" y="868"/>
                </a:lnTo>
                <a:lnTo>
                  <a:pt x="1283" y="857"/>
                </a:lnTo>
                <a:lnTo>
                  <a:pt x="1282" y="847"/>
                </a:lnTo>
                <a:lnTo>
                  <a:pt x="1279" y="837"/>
                </a:lnTo>
                <a:lnTo>
                  <a:pt x="1274" y="827"/>
                </a:lnTo>
                <a:lnTo>
                  <a:pt x="1270" y="818"/>
                </a:lnTo>
                <a:lnTo>
                  <a:pt x="1264" y="809"/>
                </a:lnTo>
                <a:lnTo>
                  <a:pt x="1256" y="802"/>
                </a:lnTo>
                <a:lnTo>
                  <a:pt x="1249" y="795"/>
                </a:lnTo>
                <a:lnTo>
                  <a:pt x="1240" y="787"/>
                </a:lnTo>
                <a:lnTo>
                  <a:pt x="1231" y="781"/>
                </a:lnTo>
                <a:lnTo>
                  <a:pt x="1221" y="776"/>
                </a:lnTo>
                <a:lnTo>
                  <a:pt x="1210" y="773"/>
                </a:lnTo>
                <a:lnTo>
                  <a:pt x="1199" y="769"/>
                </a:lnTo>
                <a:lnTo>
                  <a:pt x="1187" y="767"/>
                </a:lnTo>
                <a:lnTo>
                  <a:pt x="1175" y="764"/>
                </a:lnTo>
                <a:lnTo>
                  <a:pt x="1163" y="764"/>
                </a:lnTo>
                <a:lnTo>
                  <a:pt x="1163" y="764"/>
                </a:lnTo>
                <a:lnTo>
                  <a:pt x="1150" y="764"/>
                </a:lnTo>
                <a:lnTo>
                  <a:pt x="1138" y="767"/>
                </a:lnTo>
                <a:lnTo>
                  <a:pt x="1126" y="769"/>
                </a:lnTo>
                <a:lnTo>
                  <a:pt x="1115" y="773"/>
                </a:lnTo>
                <a:lnTo>
                  <a:pt x="1104" y="776"/>
                </a:lnTo>
                <a:lnTo>
                  <a:pt x="1094" y="781"/>
                </a:lnTo>
                <a:lnTo>
                  <a:pt x="1085" y="787"/>
                </a:lnTo>
                <a:lnTo>
                  <a:pt x="1076" y="795"/>
                </a:lnTo>
                <a:lnTo>
                  <a:pt x="1069" y="802"/>
                </a:lnTo>
                <a:lnTo>
                  <a:pt x="1062" y="809"/>
                </a:lnTo>
                <a:lnTo>
                  <a:pt x="1056" y="818"/>
                </a:lnTo>
                <a:lnTo>
                  <a:pt x="1051" y="827"/>
                </a:lnTo>
                <a:lnTo>
                  <a:pt x="1046" y="837"/>
                </a:lnTo>
                <a:lnTo>
                  <a:pt x="1043" y="847"/>
                </a:lnTo>
                <a:lnTo>
                  <a:pt x="1041" y="857"/>
                </a:lnTo>
                <a:lnTo>
                  <a:pt x="1041" y="868"/>
                </a:lnTo>
                <a:lnTo>
                  <a:pt x="1041" y="8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DE486FB9-105E-44B6-87B4-3FFAAF8F7899}"/>
              </a:ext>
            </a:extLst>
          </p:cNvPr>
          <p:cNvSpPr>
            <a:spLocks noEditPoints="1"/>
          </p:cNvSpPr>
          <p:nvPr/>
        </p:nvSpPr>
        <p:spPr bwMode="auto">
          <a:xfrm>
            <a:off x="520661" y="2814390"/>
            <a:ext cx="1349202" cy="1568189"/>
          </a:xfrm>
          <a:custGeom>
            <a:avLst/>
            <a:gdLst>
              <a:gd name="T0" fmla="*/ 529 w 1109"/>
              <a:gd name="T1" fmla="*/ 200 h 1289"/>
              <a:gd name="T2" fmla="*/ 571 w 1109"/>
              <a:gd name="T3" fmla="*/ 239 h 1289"/>
              <a:gd name="T4" fmla="*/ 621 w 1109"/>
              <a:gd name="T5" fmla="*/ 244 h 1289"/>
              <a:gd name="T6" fmla="*/ 677 w 1109"/>
              <a:gd name="T7" fmla="*/ 307 h 1289"/>
              <a:gd name="T8" fmla="*/ 683 w 1109"/>
              <a:gd name="T9" fmla="*/ 427 h 1289"/>
              <a:gd name="T10" fmla="*/ 690 w 1109"/>
              <a:gd name="T11" fmla="*/ 530 h 1289"/>
              <a:gd name="T12" fmla="*/ 741 w 1109"/>
              <a:gd name="T13" fmla="*/ 530 h 1289"/>
              <a:gd name="T14" fmla="*/ 736 w 1109"/>
              <a:gd name="T15" fmla="*/ 498 h 1289"/>
              <a:gd name="T16" fmla="*/ 736 w 1109"/>
              <a:gd name="T17" fmla="*/ 444 h 1289"/>
              <a:gd name="T18" fmla="*/ 765 w 1109"/>
              <a:gd name="T19" fmla="*/ 417 h 1289"/>
              <a:gd name="T20" fmla="*/ 692 w 1109"/>
              <a:gd name="T21" fmla="*/ 560 h 1289"/>
              <a:gd name="T22" fmla="*/ 567 w 1109"/>
              <a:gd name="T23" fmla="*/ 621 h 1289"/>
              <a:gd name="T24" fmla="*/ 470 w 1109"/>
              <a:gd name="T25" fmla="*/ 886 h 1289"/>
              <a:gd name="T26" fmla="*/ 432 w 1109"/>
              <a:gd name="T27" fmla="*/ 941 h 1289"/>
              <a:gd name="T28" fmla="*/ 326 w 1109"/>
              <a:gd name="T29" fmla="*/ 940 h 1289"/>
              <a:gd name="T30" fmla="*/ 344 w 1109"/>
              <a:gd name="T31" fmla="*/ 976 h 1289"/>
              <a:gd name="T32" fmla="*/ 443 w 1109"/>
              <a:gd name="T33" fmla="*/ 1026 h 1289"/>
              <a:gd name="T34" fmla="*/ 509 w 1109"/>
              <a:gd name="T35" fmla="*/ 984 h 1289"/>
              <a:gd name="T36" fmla="*/ 642 w 1109"/>
              <a:gd name="T37" fmla="*/ 715 h 1289"/>
              <a:gd name="T38" fmla="*/ 747 w 1109"/>
              <a:gd name="T39" fmla="*/ 767 h 1289"/>
              <a:gd name="T40" fmla="*/ 686 w 1109"/>
              <a:gd name="T41" fmla="*/ 890 h 1289"/>
              <a:gd name="T42" fmla="*/ 668 w 1109"/>
              <a:gd name="T43" fmla="*/ 1015 h 1289"/>
              <a:gd name="T44" fmla="*/ 602 w 1109"/>
              <a:gd name="T45" fmla="*/ 1211 h 1289"/>
              <a:gd name="T46" fmla="*/ 510 w 1109"/>
              <a:gd name="T47" fmla="*/ 1254 h 1289"/>
              <a:gd name="T48" fmla="*/ 498 w 1109"/>
              <a:gd name="T49" fmla="*/ 1283 h 1289"/>
              <a:gd name="T50" fmla="*/ 687 w 1109"/>
              <a:gd name="T51" fmla="*/ 1267 h 1289"/>
              <a:gd name="T52" fmla="*/ 697 w 1109"/>
              <a:gd name="T53" fmla="*/ 1214 h 1289"/>
              <a:gd name="T54" fmla="*/ 791 w 1109"/>
              <a:gd name="T55" fmla="*/ 918 h 1289"/>
              <a:gd name="T56" fmla="*/ 1022 w 1109"/>
              <a:gd name="T57" fmla="*/ 742 h 1289"/>
              <a:gd name="T58" fmla="*/ 1075 w 1109"/>
              <a:gd name="T59" fmla="*/ 663 h 1289"/>
              <a:gd name="T60" fmla="*/ 1056 w 1109"/>
              <a:gd name="T61" fmla="*/ 503 h 1289"/>
              <a:gd name="T62" fmla="*/ 1109 w 1109"/>
              <a:gd name="T63" fmla="*/ 478 h 1289"/>
              <a:gd name="T64" fmla="*/ 1055 w 1109"/>
              <a:gd name="T65" fmla="*/ 421 h 1289"/>
              <a:gd name="T66" fmla="*/ 1001 w 1109"/>
              <a:gd name="T67" fmla="*/ 340 h 1289"/>
              <a:gd name="T68" fmla="*/ 917 w 1109"/>
              <a:gd name="T69" fmla="*/ 215 h 1289"/>
              <a:gd name="T70" fmla="*/ 964 w 1109"/>
              <a:gd name="T71" fmla="*/ 171 h 1289"/>
              <a:gd name="T72" fmla="*/ 1054 w 1109"/>
              <a:gd name="T73" fmla="*/ 136 h 1289"/>
              <a:gd name="T74" fmla="*/ 1100 w 1109"/>
              <a:gd name="T75" fmla="*/ 89 h 1289"/>
              <a:gd name="T76" fmla="*/ 937 w 1109"/>
              <a:gd name="T77" fmla="*/ 68 h 1289"/>
              <a:gd name="T78" fmla="*/ 861 w 1109"/>
              <a:gd name="T79" fmla="*/ 59 h 1289"/>
              <a:gd name="T80" fmla="*/ 830 w 1109"/>
              <a:gd name="T81" fmla="*/ 93 h 1289"/>
              <a:gd name="T82" fmla="*/ 694 w 1109"/>
              <a:gd name="T83" fmla="*/ 131 h 1289"/>
              <a:gd name="T84" fmla="*/ 694 w 1109"/>
              <a:gd name="T85" fmla="*/ 70 h 1289"/>
              <a:gd name="T86" fmla="*/ 680 w 1109"/>
              <a:gd name="T87" fmla="*/ 46 h 1289"/>
              <a:gd name="T88" fmla="*/ 656 w 1109"/>
              <a:gd name="T89" fmla="*/ 22 h 1289"/>
              <a:gd name="T90" fmla="*/ 633 w 1109"/>
              <a:gd name="T91" fmla="*/ 20 h 1289"/>
              <a:gd name="T92" fmla="*/ 608 w 1109"/>
              <a:gd name="T93" fmla="*/ 1 h 1289"/>
              <a:gd name="T94" fmla="*/ 578 w 1109"/>
              <a:gd name="T95" fmla="*/ 12 h 1289"/>
              <a:gd name="T96" fmla="*/ 539 w 1109"/>
              <a:gd name="T97" fmla="*/ 25 h 1289"/>
              <a:gd name="T98" fmla="*/ 505 w 1109"/>
              <a:gd name="T99" fmla="*/ 91 h 1289"/>
              <a:gd name="T100" fmla="*/ 497 w 1109"/>
              <a:gd name="T101" fmla="*/ 110 h 1289"/>
              <a:gd name="T102" fmla="*/ 489 w 1109"/>
              <a:gd name="T103" fmla="*/ 129 h 1289"/>
              <a:gd name="T104" fmla="*/ 0 w 1109"/>
              <a:gd name="T105" fmla="*/ 737 h 1289"/>
              <a:gd name="T106" fmla="*/ 23 w 1109"/>
              <a:gd name="T107" fmla="*/ 795 h 1289"/>
              <a:gd name="T108" fmla="*/ 89 w 1109"/>
              <a:gd name="T109" fmla="*/ 829 h 1289"/>
              <a:gd name="T110" fmla="*/ 155 w 1109"/>
              <a:gd name="T111" fmla="*/ 813 h 1289"/>
              <a:gd name="T112" fmla="*/ 196 w 1109"/>
              <a:gd name="T113" fmla="*/ 755 h 1289"/>
              <a:gd name="T114" fmla="*/ 186 w 1109"/>
              <a:gd name="T115" fmla="*/ 693 h 1289"/>
              <a:gd name="T116" fmla="*/ 129 w 1109"/>
              <a:gd name="T117" fmla="*/ 648 h 1289"/>
              <a:gd name="T118" fmla="*/ 61 w 1109"/>
              <a:gd name="T119" fmla="*/ 652 h 1289"/>
              <a:gd name="T120" fmla="*/ 8 w 1109"/>
              <a:gd name="T121" fmla="*/ 700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9" h="1289">
                <a:moveTo>
                  <a:pt x="526" y="166"/>
                </a:moveTo>
                <a:lnTo>
                  <a:pt x="526" y="166"/>
                </a:lnTo>
                <a:lnTo>
                  <a:pt x="529" y="176"/>
                </a:lnTo>
                <a:lnTo>
                  <a:pt x="532" y="183"/>
                </a:lnTo>
                <a:lnTo>
                  <a:pt x="533" y="187"/>
                </a:lnTo>
                <a:lnTo>
                  <a:pt x="533" y="190"/>
                </a:lnTo>
                <a:lnTo>
                  <a:pt x="533" y="190"/>
                </a:lnTo>
                <a:lnTo>
                  <a:pt x="529" y="200"/>
                </a:lnTo>
                <a:lnTo>
                  <a:pt x="528" y="205"/>
                </a:lnTo>
                <a:lnTo>
                  <a:pt x="528" y="208"/>
                </a:lnTo>
                <a:lnTo>
                  <a:pt x="528" y="208"/>
                </a:lnTo>
                <a:lnTo>
                  <a:pt x="532" y="209"/>
                </a:lnTo>
                <a:lnTo>
                  <a:pt x="539" y="210"/>
                </a:lnTo>
                <a:lnTo>
                  <a:pt x="548" y="211"/>
                </a:lnTo>
                <a:lnTo>
                  <a:pt x="548" y="211"/>
                </a:lnTo>
                <a:lnTo>
                  <a:pt x="571" y="239"/>
                </a:lnTo>
                <a:lnTo>
                  <a:pt x="571" y="239"/>
                </a:lnTo>
                <a:lnTo>
                  <a:pt x="576" y="244"/>
                </a:lnTo>
                <a:lnTo>
                  <a:pt x="580" y="248"/>
                </a:lnTo>
                <a:lnTo>
                  <a:pt x="587" y="252"/>
                </a:lnTo>
                <a:lnTo>
                  <a:pt x="591" y="253"/>
                </a:lnTo>
                <a:lnTo>
                  <a:pt x="591" y="253"/>
                </a:lnTo>
                <a:lnTo>
                  <a:pt x="602" y="249"/>
                </a:lnTo>
                <a:lnTo>
                  <a:pt x="621" y="244"/>
                </a:lnTo>
                <a:lnTo>
                  <a:pt x="646" y="236"/>
                </a:lnTo>
                <a:lnTo>
                  <a:pt x="673" y="255"/>
                </a:lnTo>
                <a:lnTo>
                  <a:pt x="673" y="255"/>
                </a:lnTo>
                <a:lnTo>
                  <a:pt x="675" y="272"/>
                </a:lnTo>
                <a:lnTo>
                  <a:pt x="678" y="284"/>
                </a:lnTo>
                <a:lnTo>
                  <a:pt x="678" y="294"/>
                </a:lnTo>
                <a:lnTo>
                  <a:pt x="678" y="294"/>
                </a:lnTo>
                <a:lnTo>
                  <a:pt x="677" y="307"/>
                </a:lnTo>
                <a:lnTo>
                  <a:pt x="677" y="323"/>
                </a:lnTo>
                <a:lnTo>
                  <a:pt x="677" y="323"/>
                </a:lnTo>
                <a:lnTo>
                  <a:pt x="678" y="339"/>
                </a:lnTo>
                <a:lnTo>
                  <a:pt x="683" y="361"/>
                </a:lnTo>
                <a:lnTo>
                  <a:pt x="687" y="391"/>
                </a:lnTo>
                <a:lnTo>
                  <a:pt x="687" y="391"/>
                </a:lnTo>
                <a:lnTo>
                  <a:pt x="683" y="427"/>
                </a:lnTo>
                <a:lnTo>
                  <a:pt x="683" y="427"/>
                </a:lnTo>
                <a:lnTo>
                  <a:pt x="683" y="444"/>
                </a:lnTo>
                <a:lnTo>
                  <a:pt x="683" y="463"/>
                </a:lnTo>
                <a:lnTo>
                  <a:pt x="683" y="463"/>
                </a:lnTo>
                <a:lnTo>
                  <a:pt x="684" y="495"/>
                </a:lnTo>
                <a:lnTo>
                  <a:pt x="685" y="520"/>
                </a:lnTo>
                <a:lnTo>
                  <a:pt x="685" y="520"/>
                </a:lnTo>
                <a:lnTo>
                  <a:pt x="686" y="525"/>
                </a:lnTo>
                <a:lnTo>
                  <a:pt x="690" y="530"/>
                </a:lnTo>
                <a:lnTo>
                  <a:pt x="695" y="535"/>
                </a:lnTo>
                <a:lnTo>
                  <a:pt x="695" y="535"/>
                </a:lnTo>
                <a:lnTo>
                  <a:pt x="700" y="536"/>
                </a:lnTo>
                <a:lnTo>
                  <a:pt x="706" y="537"/>
                </a:lnTo>
                <a:lnTo>
                  <a:pt x="720" y="537"/>
                </a:lnTo>
                <a:lnTo>
                  <a:pt x="734" y="534"/>
                </a:lnTo>
                <a:lnTo>
                  <a:pt x="739" y="532"/>
                </a:lnTo>
                <a:lnTo>
                  <a:pt x="741" y="530"/>
                </a:lnTo>
                <a:lnTo>
                  <a:pt x="741" y="530"/>
                </a:lnTo>
                <a:lnTo>
                  <a:pt x="742" y="525"/>
                </a:lnTo>
                <a:lnTo>
                  <a:pt x="742" y="517"/>
                </a:lnTo>
                <a:lnTo>
                  <a:pt x="742" y="509"/>
                </a:lnTo>
                <a:lnTo>
                  <a:pt x="741" y="505"/>
                </a:lnTo>
                <a:lnTo>
                  <a:pt x="741" y="505"/>
                </a:lnTo>
                <a:lnTo>
                  <a:pt x="739" y="501"/>
                </a:lnTo>
                <a:lnTo>
                  <a:pt x="736" y="498"/>
                </a:lnTo>
                <a:lnTo>
                  <a:pt x="734" y="497"/>
                </a:lnTo>
                <a:lnTo>
                  <a:pt x="731" y="481"/>
                </a:lnTo>
                <a:lnTo>
                  <a:pt x="729" y="452"/>
                </a:lnTo>
                <a:lnTo>
                  <a:pt x="729" y="452"/>
                </a:lnTo>
                <a:lnTo>
                  <a:pt x="731" y="450"/>
                </a:lnTo>
                <a:lnTo>
                  <a:pt x="736" y="446"/>
                </a:lnTo>
                <a:lnTo>
                  <a:pt x="736" y="446"/>
                </a:lnTo>
                <a:lnTo>
                  <a:pt x="736" y="444"/>
                </a:lnTo>
                <a:lnTo>
                  <a:pt x="737" y="440"/>
                </a:lnTo>
                <a:lnTo>
                  <a:pt x="739" y="428"/>
                </a:lnTo>
                <a:lnTo>
                  <a:pt x="740" y="407"/>
                </a:lnTo>
                <a:lnTo>
                  <a:pt x="740" y="407"/>
                </a:lnTo>
                <a:lnTo>
                  <a:pt x="740" y="407"/>
                </a:lnTo>
                <a:lnTo>
                  <a:pt x="742" y="407"/>
                </a:lnTo>
                <a:lnTo>
                  <a:pt x="747" y="408"/>
                </a:lnTo>
                <a:lnTo>
                  <a:pt x="765" y="417"/>
                </a:lnTo>
                <a:lnTo>
                  <a:pt x="785" y="429"/>
                </a:lnTo>
                <a:lnTo>
                  <a:pt x="792" y="434"/>
                </a:lnTo>
                <a:lnTo>
                  <a:pt x="796" y="438"/>
                </a:lnTo>
                <a:lnTo>
                  <a:pt x="796" y="438"/>
                </a:lnTo>
                <a:lnTo>
                  <a:pt x="811" y="457"/>
                </a:lnTo>
                <a:lnTo>
                  <a:pt x="822" y="470"/>
                </a:lnTo>
                <a:lnTo>
                  <a:pt x="836" y="539"/>
                </a:lnTo>
                <a:lnTo>
                  <a:pt x="692" y="560"/>
                </a:lnTo>
                <a:lnTo>
                  <a:pt x="689" y="574"/>
                </a:lnTo>
                <a:lnTo>
                  <a:pt x="689" y="574"/>
                </a:lnTo>
                <a:lnTo>
                  <a:pt x="634" y="592"/>
                </a:lnTo>
                <a:lnTo>
                  <a:pt x="595" y="604"/>
                </a:lnTo>
                <a:lnTo>
                  <a:pt x="573" y="612"/>
                </a:lnTo>
                <a:lnTo>
                  <a:pt x="573" y="612"/>
                </a:lnTo>
                <a:lnTo>
                  <a:pt x="571" y="615"/>
                </a:lnTo>
                <a:lnTo>
                  <a:pt x="567" y="621"/>
                </a:lnTo>
                <a:lnTo>
                  <a:pt x="559" y="640"/>
                </a:lnTo>
                <a:lnTo>
                  <a:pt x="544" y="680"/>
                </a:lnTo>
                <a:lnTo>
                  <a:pt x="544" y="680"/>
                </a:lnTo>
                <a:lnTo>
                  <a:pt x="511" y="764"/>
                </a:lnTo>
                <a:lnTo>
                  <a:pt x="490" y="816"/>
                </a:lnTo>
                <a:lnTo>
                  <a:pt x="479" y="845"/>
                </a:lnTo>
                <a:lnTo>
                  <a:pt x="479" y="845"/>
                </a:lnTo>
                <a:lnTo>
                  <a:pt x="470" y="886"/>
                </a:lnTo>
                <a:lnTo>
                  <a:pt x="465" y="910"/>
                </a:lnTo>
                <a:lnTo>
                  <a:pt x="462" y="918"/>
                </a:lnTo>
                <a:lnTo>
                  <a:pt x="460" y="923"/>
                </a:lnTo>
                <a:lnTo>
                  <a:pt x="460" y="923"/>
                </a:lnTo>
                <a:lnTo>
                  <a:pt x="455" y="929"/>
                </a:lnTo>
                <a:lnTo>
                  <a:pt x="447" y="935"/>
                </a:lnTo>
                <a:lnTo>
                  <a:pt x="438" y="939"/>
                </a:lnTo>
                <a:lnTo>
                  <a:pt x="432" y="941"/>
                </a:lnTo>
                <a:lnTo>
                  <a:pt x="432" y="941"/>
                </a:lnTo>
                <a:lnTo>
                  <a:pt x="416" y="940"/>
                </a:lnTo>
                <a:lnTo>
                  <a:pt x="386" y="937"/>
                </a:lnTo>
                <a:lnTo>
                  <a:pt x="355" y="934"/>
                </a:lnTo>
                <a:lnTo>
                  <a:pt x="343" y="934"/>
                </a:lnTo>
                <a:lnTo>
                  <a:pt x="335" y="936"/>
                </a:lnTo>
                <a:lnTo>
                  <a:pt x="335" y="936"/>
                </a:lnTo>
                <a:lnTo>
                  <a:pt x="326" y="940"/>
                </a:lnTo>
                <a:lnTo>
                  <a:pt x="323" y="942"/>
                </a:lnTo>
                <a:lnTo>
                  <a:pt x="323" y="946"/>
                </a:lnTo>
                <a:lnTo>
                  <a:pt x="323" y="950"/>
                </a:lnTo>
                <a:lnTo>
                  <a:pt x="323" y="950"/>
                </a:lnTo>
                <a:lnTo>
                  <a:pt x="323" y="952"/>
                </a:lnTo>
                <a:lnTo>
                  <a:pt x="325" y="956"/>
                </a:lnTo>
                <a:lnTo>
                  <a:pt x="334" y="967"/>
                </a:lnTo>
                <a:lnTo>
                  <a:pt x="344" y="976"/>
                </a:lnTo>
                <a:lnTo>
                  <a:pt x="351" y="981"/>
                </a:lnTo>
                <a:lnTo>
                  <a:pt x="358" y="985"/>
                </a:lnTo>
                <a:lnTo>
                  <a:pt x="358" y="985"/>
                </a:lnTo>
                <a:lnTo>
                  <a:pt x="404" y="1007"/>
                </a:lnTo>
                <a:lnTo>
                  <a:pt x="430" y="1018"/>
                </a:lnTo>
                <a:lnTo>
                  <a:pt x="438" y="1023"/>
                </a:lnTo>
                <a:lnTo>
                  <a:pt x="443" y="1026"/>
                </a:lnTo>
                <a:lnTo>
                  <a:pt x="443" y="1026"/>
                </a:lnTo>
                <a:lnTo>
                  <a:pt x="450" y="1031"/>
                </a:lnTo>
                <a:lnTo>
                  <a:pt x="459" y="1036"/>
                </a:lnTo>
                <a:lnTo>
                  <a:pt x="469" y="1042"/>
                </a:lnTo>
                <a:lnTo>
                  <a:pt x="469" y="1042"/>
                </a:lnTo>
                <a:lnTo>
                  <a:pt x="503" y="995"/>
                </a:lnTo>
                <a:lnTo>
                  <a:pt x="503" y="995"/>
                </a:lnTo>
                <a:lnTo>
                  <a:pt x="506" y="989"/>
                </a:lnTo>
                <a:lnTo>
                  <a:pt x="509" y="984"/>
                </a:lnTo>
                <a:lnTo>
                  <a:pt x="510" y="979"/>
                </a:lnTo>
                <a:lnTo>
                  <a:pt x="510" y="979"/>
                </a:lnTo>
                <a:lnTo>
                  <a:pt x="534" y="925"/>
                </a:lnTo>
                <a:lnTo>
                  <a:pt x="554" y="885"/>
                </a:lnTo>
                <a:lnTo>
                  <a:pt x="566" y="860"/>
                </a:lnTo>
                <a:lnTo>
                  <a:pt x="566" y="860"/>
                </a:lnTo>
                <a:lnTo>
                  <a:pt x="607" y="782"/>
                </a:lnTo>
                <a:lnTo>
                  <a:pt x="642" y="715"/>
                </a:lnTo>
                <a:lnTo>
                  <a:pt x="740" y="715"/>
                </a:lnTo>
                <a:lnTo>
                  <a:pt x="756" y="737"/>
                </a:lnTo>
                <a:lnTo>
                  <a:pt x="756" y="737"/>
                </a:lnTo>
                <a:lnTo>
                  <a:pt x="749" y="750"/>
                </a:lnTo>
                <a:lnTo>
                  <a:pt x="747" y="760"/>
                </a:lnTo>
                <a:lnTo>
                  <a:pt x="746" y="764"/>
                </a:lnTo>
                <a:lnTo>
                  <a:pt x="747" y="767"/>
                </a:lnTo>
                <a:lnTo>
                  <a:pt x="747" y="767"/>
                </a:lnTo>
                <a:lnTo>
                  <a:pt x="749" y="771"/>
                </a:lnTo>
                <a:lnTo>
                  <a:pt x="752" y="775"/>
                </a:lnTo>
                <a:lnTo>
                  <a:pt x="756" y="778"/>
                </a:lnTo>
                <a:lnTo>
                  <a:pt x="756" y="778"/>
                </a:lnTo>
                <a:lnTo>
                  <a:pt x="723" y="828"/>
                </a:lnTo>
                <a:lnTo>
                  <a:pt x="700" y="866"/>
                </a:lnTo>
                <a:lnTo>
                  <a:pt x="691" y="880"/>
                </a:lnTo>
                <a:lnTo>
                  <a:pt x="686" y="890"/>
                </a:lnTo>
                <a:lnTo>
                  <a:pt x="686" y="890"/>
                </a:lnTo>
                <a:lnTo>
                  <a:pt x="684" y="901"/>
                </a:lnTo>
                <a:lnTo>
                  <a:pt x="681" y="917"/>
                </a:lnTo>
                <a:lnTo>
                  <a:pt x="677" y="956"/>
                </a:lnTo>
                <a:lnTo>
                  <a:pt x="673" y="1007"/>
                </a:lnTo>
                <a:lnTo>
                  <a:pt x="673" y="1007"/>
                </a:lnTo>
                <a:lnTo>
                  <a:pt x="669" y="1012"/>
                </a:lnTo>
                <a:lnTo>
                  <a:pt x="668" y="1015"/>
                </a:lnTo>
                <a:lnTo>
                  <a:pt x="667" y="1020"/>
                </a:lnTo>
                <a:lnTo>
                  <a:pt x="667" y="1020"/>
                </a:lnTo>
                <a:lnTo>
                  <a:pt x="661" y="1052"/>
                </a:lnTo>
                <a:lnTo>
                  <a:pt x="645" y="1119"/>
                </a:lnTo>
                <a:lnTo>
                  <a:pt x="622" y="1214"/>
                </a:lnTo>
                <a:lnTo>
                  <a:pt x="622" y="1214"/>
                </a:lnTo>
                <a:lnTo>
                  <a:pt x="611" y="1212"/>
                </a:lnTo>
                <a:lnTo>
                  <a:pt x="602" y="1211"/>
                </a:lnTo>
                <a:lnTo>
                  <a:pt x="600" y="1212"/>
                </a:lnTo>
                <a:lnTo>
                  <a:pt x="599" y="1214"/>
                </a:lnTo>
                <a:lnTo>
                  <a:pt x="599" y="1214"/>
                </a:lnTo>
                <a:lnTo>
                  <a:pt x="597" y="1220"/>
                </a:lnTo>
                <a:lnTo>
                  <a:pt x="597" y="1223"/>
                </a:lnTo>
                <a:lnTo>
                  <a:pt x="597" y="1223"/>
                </a:lnTo>
                <a:lnTo>
                  <a:pt x="546" y="1240"/>
                </a:lnTo>
                <a:lnTo>
                  <a:pt x="510" y="1254"/>
                </a:lnTo>
                <a:lnTo>
                  <a:pt x="498" y="1259"/>
                </a:lnTo>
                <a:lnTo>
                  <a:pt x="493" y="1262"/>
                </a:lnTo>
                <a:lnTo>
                  <a:pt x="493" y="1262"/>
                </a:lnTo>
                <a:lnTo>
                  <a:pt x="493" y="1267"/>
                </a:lnTo>
                <a:lnTo>
                  <a:pt x="493" y="1273"/>
                </a:lnTo>
                <a:lnTo>
                  <a:pt x="495" y="1279"/>
                </a:lnTo>
                <a:lnTo>
                  <a:pt x="498" y="1283"/>
                </a:lnTo>
                <a:lnTo>
                  <a:pt x="498" y="1283"/>
                </a:lnTo>
                <a:lnTo>
                  <a:pt x="501" y="1285"/>
                </a:lnTo>
                <a:lnTo>
                  <a:pt x="509" y="1287"/>
                </a:lnTo>
                <a:lnTo>
                  <a:pt x="517" y="1289"/>
                </a:lnTo>
                <a:lnTo>
                  <a:pt x="526" y="1289"/>
                </a:lnTo>
                <a:lnTo>
                  <a:pt x="526" y="1289"/>
                </a:lnTo>
                <a:lnTo>
                  <a:pt x="678" y="1285"/>
                </a:lnTo>
                <a:lnTo>
                  <a:pt x="678" y="1285"/>
                </a:lnTo>
                <a:lnTo>
                  <a:pt x="687" y="1267"/>
                </a:lnTo>
                <a:lnTo>
                  <a:pt x="694" y="1252"/>
                </a:lnTo>
                <a:lnTo>
                  <a:pt x="696" y="1246"/>
                </a:lnTo>
                <a:lnTo>
                  <a:pt x="697" y="1242"/>
                </a:lnTo>
                <a:lnTo>
                  <a:pt x="697" y="1242"/>
                </a:lnTo>
                <a:lnTo>
                  <a:pt x="696" y="1231"/>
                </a:lnTo>
                <a:lnTo>
                  <a:pt x="695" y="1223"/>
                </a:lnTo>
                <a:lnTo>
                  <a:pt x="695" y="1223"/>
                </a:lnTo>
                <a:lnTo>
                  <a:pt x="697" y="1214"/>
                </a:lnTo>
                <a:lnTo>
                  <a:pt x="706" y="1190"/>
                </a:lnTo>
                <a:lnTo>
                  <a:pt x="729" y="1120"/>
                </a:lnTo>
                <a:lnTo>
                  <a:pt x="763" y="1020"/>
                </a:lnTo>
                <a:lnTo>
                  <a:pt x="768" y="1002"/>
                </a:lnTo>
                <a:lnTo>
                  <a:pt x="768" y="1002"/>
                </a:lnTo>
                <a:lnTo>
                  <a:pt x="779" y="961"/>
                </a:lnTo>
                <a:lnTo>
                  <a:pt x="786" y="931"/>
                </a:lnTo>
                <a:lnTo>
                  <a:pt x="791" y="918"/>
                </a:lnTo>
                <a:lnTo>
                  <a:pt x="791" y="918"/>
                </a:lnTo>
                <a:lnTo>
                  <a:pt x="805" y="907"/>
                </a:lnTo>
                <a:lnTo>
                  <a:pt x="837" y="883"/>
                </a:lnTo>
                <a:lnTo>
                  <a:pt x="883" y="847"/>
                </a:lnTo>
                <a:lnTo>
                  <a:pt x="910" y="850"/>
                </a:lnTo>
                <a:lnTo>
                  <a:pt x="910" y="850"/>
                </a:lnTo>
                <a:lnTo>
                  <a:pt x="973" y="788"/>
                </a:lnTo>
                <a:lnTo>
                  <a:pt x="1022" y="742"/>
                </a:lnTo>
                <a:lnTo>
                  <a:pt x="1041" y="725"/>
                </a:lnTo>
                <a:lnTo>
                  <a:pt x="1055" y="714"/>
                </a:lnTo>
                <a:lnTo>
                  <a:pt x="1055" y="714"/>
                </a:lnTo>
                <a:lnTo>
                  <a:pt x="1058" y="709"/>
                </a:lnTo>
                <a:lnTo>
                  <a:pt x="1063" y="703"/>
                </a:lnTo>
                <a:lnTo>
                  <a:pt x="1067" y="694"/>
                </a:lnTo>
                <a:lnTo>
                  <a:pt x="1071" y="685"/>
                </a:lnTo>
                <a:lnTo>
                  <a:pt x="1075" y="663"/>
                </a:lnTo>
                <a:lnTo>
                  <a:pt x="1080" y="637"/>
                </a:lnTo>
                <a:lnTo>
                  <a:pt x="1084" y="614"/>
                </a:lnTo>
                <a:lnTo>
                  <a:pt x="1085" y="592"/>
                </a:lnTo>
                <a:lnTo>
                  <a:pt x="1086" y="576"/>
                </a:lnTo>
                <a:lnTo>
                  <a:pt x="1086" y="569"/>
                </a:lnTo>
                <a:lnTo>
                  <a:pt x="1086" y="569"/>
                </a:lnTo>
                <a:lnTo>
                  <a:pt x="1056" y="503"/>
                </a:lnTo>
                <a:lnTo>
                  <a:pt x="1056" y="503"/>
                </a:lnTo>
                <a:lnTo>
                  <a:pt x="1064" y="501"/>
                </a:lnTo>
                <a:lnTo>
                  <a:pt x="1084" y="495"/>
                </a:lnTo>
                <a:lnTo>
                  <a:pt x="1095" y="490"/>
                </a:lnTo>
                <a:lnTo>
                  <a:pt x="1103" y="486"/>
                </a:lnTo>
                <a:lnTo>
                  <a:pt x="1108" y="481"/>
                </a:lnTo>
                <a:lnTo>
                  <a:pt x="1109" y="479"/>
                </a:lnTo>
                <a:lnTo>
                  <a:pt x="1109" y="478"/>
                </a:lnTo>
                <a:lnTo>
                  <a:pt x="1109" y="478"/>
                </a:lnTo>
                <a:lnTo>
                  <a:pt x="1107" y="472"/>
                </a:lnTo>
                <a:lnTo>
                  <a:pt x="1106" y="470"/>
                </a:lnTo>
                <a:lnTo>
                  <a:pt x="1094" y="458"/>
                </a:lnTo>
                <a:lnTo>
                  <a:pt x="1094" y="458"/>
                </a:lnTo>
                <a:lnTo>
                  <a:pt x="1072" y="440"/>
                </a:lnTo>
                <a:lnTo>
                  <a:pt x="1063" y="432"/>
                </a:lnTo>
                <a:lnTo>
                  <a:pt x="1055" y="421"/>
                </a:lnTo>
                <a:lnTo>
                  <a:pt x="1055" y="421"/>
                </a:lnTo>
                <a:lnTo>
                  <a:pt x="1045" y="410"/>
                </a:lnTo>
                <a:lnTo>
                  <a:pt x="1036" y="400"/>
                </a:lnTo>
                <a:lnTo>
                  <a:pt x="1028" y="388"/>
                </a:lnTo>
                <a:lnTo>
                  <a:pt x="1017" y="371"/>
                </a:lnTo>
                <a:lnTo>
                  <a:pt x="1017" y="371"/>
                </a:lnTo>
                <a:lnTo>
                  <a:pt x="1010" y="356"/>
                </a:lnTo>
                <a:lnTo>
                  <a:pt x="1006" y="348"/>
                </a:lnTo>
                <a:lnTo>
                  <a:pt x="1001" y="340"/>
                </a:lnTo>
                <a:lnTo>
                  <a:pt x="988" y="327"/>
                </a:lnTo>
                <a:lnTo>
                  <a:pt x="988" y="327"/>
                </a:lnTo>
                <a:lnTo>
                  <a:pt x="977" y="316"/>
                </a:lnTo>
                <a:lnTo>
                  <a:pt x="966" y="299"/>
                </a:lnTo>
                <a:lnTo>
                  <a:pt x="954" y="281"/>
                </a:lnTo>
                <a:lnTo>
                  <a:pt x="943" y="262"/>
                </a:lnTo>
                <a:lnTo>
                  <a:pt x="925" y="228"/>
                </a:lnTo>
                <a:lnTo>
                  <a:pt x="917" y="215"/>
                </a:lnTo>
                <a:lnTo>
                  <a:pt x="961" y="198"/>
                </a:lnTo>
                <a:lnTo>
                  <a:pt x="961" y="198"/>
                </a:lnTo>
                <a:lnTo>
                  <a:pt x="964" y="187"/>
                </a:lnTo>
                <a:lnTo>
                  <a:pt x="964" y="179"/>
                </a:lnTo>
                <a:lnTo>
                  <a:pt x="964" y="175"/>
                </a:lnTo>
                <a:lnTo>
                  <a:pt x="964" y="172"/>
                </a:lnTo>
                <a:lnTo>
                  <a:pt x="964" y="172"/>
                </a:lnTo>
                <a:lnTo>
                  <a:pt x="964" y="171"/>
                </a:lnTo>
                <a:lnTo>
                  <a:pt x="966" y="170"/>
                </a:lnTo>
                <a:lnTo>
                  <a:pt x="973" y="165"/>
                </a:lnTo>
                <a:lnTo>
                  <a:pt x="1000" y="154"/>
                </a:lnTo>
                <a:lnTo>
                  <a:pt x="1028" y="143"/>
                </a:lnTo>
                <a:lnTo>
                  <a:pt x="1040" y="140"/>
                </a:lnTo>
                <a:lnTo>
                  <a:pt x="1047" y="138"/>
                </a:lnTo>
                <a:lnTo>
                  <a:pt x="1047" y="138"/>
                </a:lnTo>
                <a:lnTo>
                  <a:pt x="1054" y="136"/>
                </a:lnTo>
                <a:lnTo>
                  <a:pt x="1062" y="131"/>
                </a:lnTo>
                <a:lnTo>
                  <a:pt x="1071" y="125"/>
                </a:lnTo>
                <a:lnTo>
                  <a:pt x="1080" y="117"/>
                </a:lnTo>
                <a:lnTo>
                  <a:pt x="1089" y="108"/>
                </a:lnTo>
                <a:lnTo>
                  <a:pt x="1095" y="100"/>
                </a:lnTo>
                <a:lnTo>
                  <a:pt x="1099" y="93"/>
                </a:lnTo>
                <a:lnTo>
                  <a:pt x="1100" y="90"/>
                </a:lnTo>
                <a:lnTo>
                  <a:pt x="1100" y="89"/>
                </a:lnTo>
                <a:lnTo>
                  <a:pt x="1100" y="89"/>
                </a:lnTo>
                <a:lnTo>
                  <a:pt x="1097" y="84"/>
                </a:lnTo>
                <a:lnTo>
                  <a:pt x="1094" y="80"/>
                </a:lnTo>
                <a:lnTo>
                  <a:pt x="1080" y="70"/>
                </a:lnTo>
                <a:lnTo>
                  <a:pt x="1063" y="61"/>
                </a:lnTo>
                <a:lnTo>
                  <a:pt x="1063" y="61"/>
                </a:lnTo>
                <a:lnTo>
                  <a:pt x="990" y="64"/>
                </a:lnTo>
                <a:lnTo>
                  <a:pt x="937" y="68"/>
                </a:lnTo>
                <a:lnTo>
                  <a:pt x="904" y="68"/>
                </a:lnTo>
                <a:lnTo>
                  <a:pt x="904" y="68"/>
                </a:lnTo>
                <a:lnTo>
                  <a:pt x="898" y="67"/>
                </a:lnTo>
                <a:lnTo>
                  <a:pt x="892" y="65"/>
                </a:lnTo>
                <a:lnTo>
                  <a:pt x="881" y="62"/>
                </a:lnTo>
                <a:lnTo>
                  <a:pt x="875" y="59"/>
                </a:lnTo>
                <a:lnTo>
                  <a:pt x="867" y="59"/>
                </a:lnTo>
                <a:lnTo>
                  <a:pt x="861" y="59"/>
                </a:lnTo>
                <a:lnTo>
                  <a:pt x="853" y="62"/>
                </a:lnTo>
                <a:lnTo>
                  <a:pt x="853" y="62"/>
                </a:lnTo>
                <a:lnTo>
                  <a:pt x="846" y="65"/>
                </a:lnTo>
                <a:lnTo>
                  <a:pt x="839" y="69"/>
                </a:lnTo>
                <a:lnTo>
                  <a:pt x="832" y="75"/>
                </a:lnTo>
                <a:lnTo>
                  <a:pt x="830" y="80"/>
                </a:lnTo>
                <a:lnTo>
                  <a:pt x="829" y="81"/>
                </a:lnTo>
                <a:lnTo>
                  <a:pt x="830" y="93"/>
                </a:lnTo>
                <a:lnTo>
                  <a:pt x="826" y="102"/>
                </a:lnTo>
                <a:lnTo>
                  <a:pt x="826" y="102"/>
                </a:lnTo>
                <a:lnTo>
                  <a:pt x="802" y="107"/>
                </a:lnTo>
                <a:lnTo>
                  <a:pt x="771" y="112"/>
                </a:lnTo>
                <a:lnTo>
                  <a:pt x="771" y="112"/>
                </a:lnTo>
                <a:lnTo>
                  <a:pt x="737" y="120"/>
                </a:lnTo>
                <a:lnTo>
                  <a:pt x="711" y="126"/>
                </a:lnTo>
                <a:lnTo>
                  <a:pt x="694" y="131"/>
                </a:lnTo>
                <a:lnTo>
                  <a:pt x="694" y="131"/>
                </a:lnTo>
                <a:lnTo>
                  <a:pt x="696" y="118"/>
                </a:lnTo>
                <a:lnTo>
                  <a:pt x="701" y="95"/>
                </a:lnTo>
                <a:lnTo>
                  <a:pt x="701" y="95"/>
                </a:lnTo>
                <a:lnTo>
                  <a:pt x="702" y="86"/>
                </a:lnTo>
                <a:lnTo>
                  <a:pt x="703" y="78"/>
                </a:lnTo>
                <a:lnTo>
                  <a:pt x="703" y="70"/>
                </a:lnTo>
                <a:lnTo>
                  <a:pt x="694" y="70"/>
                </a:lnTo>
                <a:lnTo>
                  <a:pt x="694" y="70"/>
                </a:lnTo>
                <a:lnTo>
                  <a:pt x="694" y="61"/>
                </a:lnTo>
                <a:lnTo>
                  <a:pt x="692" y="53"/>
                </a:lnTo>
                <a:lnTo>
                  <a:pt x="692" y="51"/>
                </a:lnTo>
                <a:lnTo>
                  <a:pt x="691" y="50"/>
                </a:lnTo>
                <a:lnTo>
                  <a:pt x="691" y="50"/>
                </a:lnTo>
                <a:lnTo>
                  <a:pt x="686" y="47"/>
                </a:lnTo>
                <a:lnTo>
                  <a:pt x="680" y="46"/>
                </a:lnTo>
                <a:lnTo>
                  <a:pt x="674" y="45"/>
                </a:lnTo>
                <a:lnTo>
                  <a:pt x="669" y="42"/>
                </a:lnTo>
                <a:lnTo>
                  <a:pt x="669" y="42"/>
                </a:lnTo>
                <a:lnTo>
                  <a:pt x="663" y="35"/>
                </a:lnTo>
                <a:lnTo>
                  <a:pt x="659" y="30"/>
                </a:lnTo>
                <a:lnTo>
                  <a:pt x="657" y="25"/>
                </a:lnTo>
                <a:lnTo>
                  <a:pt x="657" y="25"/>
                </a:lnTo>
                <a:lnTo>
                  <a:pt x="656" y="22"/>
                </a:lnTo>
                <a:lnTo>
                  <a:pt x="653" y="19"/>
                </a:lnTo>
                <a:lnTo>
                  <a:pt x="651" y="18"/>
                </a:lnTo>
                <a:lnTo>
                  <a:pt x="647" y="17"/>
                </a:lnTo>
                <a:lnTo>
                  <a:pt x="647" y="17"/>
                </a:lnTo>
                <a:lnTo>
                  <a:pt x="645" y="18"/>
                </a:lnTo>
                <a:lnTo>
                  <a:pt x="641" y="19"/>
                </a:lnTo>
                <a:lnTo>
                  <a:pt x="638" y="20"/>
                </a:lnTo>
                <a:lnTo>
                  <a:pt x="633" y="20"/>
                </a:lnTo>
                <a:lnTo>
                  <a:pt x="633" y="20"/>
                </a:lnTo>
                <a:lnTo>
                  <a:pt x="627" y="19"/>
                </a:lnTo>
                <a:lnTo>
                  <a:pt x="623" y="17"/>
                </a:lnTo>
                <a:lnTo>
                  <a:pt x="618" y="13"/>
                </a:lnTo>
                <a:lnTo>
                  <a:pt x="614" y="8"/>
                </a:lnTo>
                <a:lnTo>
                  <a:pt x="614" y="8"/>
                </a:lnTo>
                <a:lnTo>
                  <a:pt x="611" y="3"/>
                </a:lnTo>
                <a:lnTo>
                  <a:pt x="608" y="1"/>
                </a:lnTo>
                <a:lnTo>
                  <a:pt x="606" y="0"/>
                </a:lnTo>
                <a:lnTo>
                  <a:pt x="602" y="0"/>
                </a:lnTo>
                <a:lnTo>
                  <a:pt x="602" y="0"/>
                </a:lnTo>
                <a:lnTo>
                  <a:pt x="594" y="3"/>
                </a:lnTo>
                <a:lnTo>
                  <a:pt x="589" y="6"/>
                </a:lnTo>
                <a:lnTo>
                  <a:pt x="582" y="10"/>
                </a:lnTo>
                <a:lnTo>
                  <a:pt x="582" y="10"/>
                </a:lnTo>
                <a:lnTo>
                  <a:pt x="578" y="12"/>
                </a:lnTo>
                <a:lnTo>
                  <a:pt x="572" y="13"/>
                </a:lnTo>
                <a:lnTo>
                  <a:pt x="572" y="13"/>
                </a:lnTo>
                <a:lnTo>
                  <a:pt x="557" y="17"/>
                </a:lnTo>
                <a:lnTo>
                  <a:pt x="557" y="17"/>
                </a:lnTo>
                <a:lnTo>
                  <a:pt x="550" y="20"/>
                </a:lnTo>
                <a:lnTo>
                  <a:pt x="544" y="23"/>
                </a:lnTo>
                <a:lnTo>
                  <a:pt x="539" y="25"/>
                </a:lnTo>
                <a:lnTo>
                  <a:pt x="539" y="25"/>
                </a:lnTo>
                <a:lnTo>
                  <a:pt x="534" y="31"/>
                </a:lnTo>
                <a:lnTo>
                  <a:pt x="529" y="37"/>
                </a:lnTo>
                <a:lnTo>
                  <a:pt x="529" y="37"/>
                </a:lnTo>
                <a:lnTo>
                  <a:pt x="523" y="50"/>
                </a:lnTo>
                <a:lnTo>
                  <a:pt x="516" y="65"/>
                </a:lnTo>
                <a:lnTo>
                  <a:pt x="516" y="65"/>
                </a:lnTo>
                <a:lnTo>
                  <a:pt x="509" y="84"/>
                </a:lnTo>
                <a:lnTo>
                  <a:pt x="505" y="91"/>
                </a:lnTo>
                <a:lnTo>
                  <a:pt x="504" y="97"/>
                </a:lnTo>
                <a:lnTo>
                  <a:pt x="504" y="97"/>
                </a:lnTo>
                <a:lnTo>
                  <a:pt x="503" y="106"/>
                </a:lnTo>
                <a:lnTo>
                  <a:pt x="501" y="114"/>
                </a:lnTo>
                <a:lnTo>
                  <a:pt x="501" y="114"/>
                </a:lnTo>
                <a:lnTo>
                  <a:pt x="501" y="117"/>
                </a:lnTo>
                <a:lnTo>
                  <a:pt x="500" y="115"/>
                </a:lnTo>
                <a:lnTo>
                  <a:pt x="497" y="110"/>
                </a:lnTo>
                <a:lnTo>
                  <a:pt x="493" y="106"/>
                </a:lnTo>
                <a:lnTo>
                  <a:pt x="492" y="104"/>
                </a:lnTo>
                <a:lnTo>
                  <a:pt x="490" y="104"/>
                </a:lnTo>
                <a:lnTo>
                  <a:pt x="490" y="104"/>
                </a:lnTo>
                <a:lnTo>
                  <a:pt x="488" y="118"/>
                </a:lnTo>
                <a:lnTo>
                  <a:pt x="488" y="125"/>
                </a:lnTo>
                <a:lnTo>
                  <a:pt x="488" y="127"/>
                </a:lnTo>
                <a:lnTo>
                  <a:pt x="489" y="129"/>
                </a:lnTo>
                <a:lnTo>
                  <a:pt x="489" y="129"/>
                </a:lnTo>
                <a:lnTo>
                  <a:pt x="489" y="129"/>
                </a:lnTo>
                <a:lnTo>
                  <a:pt x="489" y="130"/>
                </a:lnTo>
                <a:lnTo>
                  <a:pt x="487" y="131"/>
                </a:lnTo>
                <a:lnTo>
                  <a:pt x="481" y="134"/>
                </a:lnTo>
                <a:lnTo>
                  <a:pt x="504" y="147"/>
                </a:lnTo>
                <a:lnTo>
                  <a:pt x="526" y="166"/>
                </a:lnTo>
                <a:close/>
                <a:moveTo>
                  <a:pt x="0" y="737"/>
                </a:moveTo>
                <a:lnTo>
                  <a:pt x="0" y="737"/>
                </a:lnTo>
                <a:lnTo>
                  <a:pt x="0" y="747"/>
                </a:lnTo>
                <a:lnTo>
                  <a:pt x="3" y="755"/>
                </a:lnTo>
                <a:lnTo>
                  <a:pt x="5" y="764"/>
                </a:lnTo>
                <a:lnTo>
                  <a:pt x="8" y="772"/>
                </a:lnTo>
                <a:lnTo>
                  <a:pt x="12" y="781"/>
                </a:lnTo>
                <a:lnTo>
                  <a:pt x="17" y="788"/>
                </a:lnTo>
                <a:lnTo>
                  <a:pt x="23" y="795"/>
                </a:lnTo>
                <a:lnTo>
                  <a:pt x="30" y="802"/>
                </a:lnTo>
                <a:lnTo>
                  <a:pt x="37" y="809"/>
                </a:lnTo>
                <a:lnTo>
                  <a:pt x="44" y="813"/>
                </a:lnTo>
                <a:lnTo>
                  <a:pt x="53" y="818"/>
                </a:lnTo>
                <a:lnTo>
                  <a:pt x="61" y="822"/>
                </a:lnTo>
                <a:lnTo>
                  <a:pt x="70" y="826"/>
                </a:lnTo>
                <a:lnTo>
                  <a:pt x="79" y="827"/>
                </a:lnTo>
                <a:lnTo>
                  <a:pt x="89" y="829"/>
                </a:lnTo>
                <a:lnTo>
                  <a:pt x="99" y="829"/>
                </a:lnTo>
                <a:lnTo>
                  <a:pt x="99" y="829"/>
                </a:lnTo>
                <a:lnTo>
                  <a:pt x="110" y="829"/>
                </a:lnTo>
                <a:lnTo>
                  <a:pt x="120" y="827"/>
                </a:lnTo>
                <a:lnTo>
                  <a:pt x="129" y="826"/>
                </a:lnTo>
                <a:lnTo>
                  <a:pt x="138" y="822"/>
                </a:lnTo>
                <a:lnTo>
                  <a:pt x="146" y="818"/>
                </a:lnTo>
                <a:lnTo>
                  <a:pt x="155" y="813"/>
                </a:lnTo>
                <a:lnTo>
                  <a:pt x="162" y="809"/>
                </a:lnTo>
                <a:lnTo>
                  <a:pt x="169" y="802"/>
                </a:lnTo>
                <a:lnTo>
                  <a:pt x="175" y="795"/>
                </a:lnTo>
                <a:lnTo>
                  <a:pt x="182" y="788"/>
                </a:lnTo>
                <a:lnTo>
                  <a:pt x="186" y="781"/>
                </a:lnTo>
                <a:lnTo>
                  <a:pt x="190" y="772"/>
                </a:lnTo>
                <a:lnTo>
                  <a:pt x="194" y="764"/>
                </a:lnTo>
                <a:lnTo>
                  <a:pt x="196" y="755"/>
                </a:lnTo>
                <a:lnTo>
                  <a:pt x="197" y="747"/>
                </a:lnTo>
                <a:lnTo>
                  <a:pt x="199" y="737"/>
                </a:lnTo>
                <a:lnTo>
                  <a:pt x="199" y="737"/>
                </a:lnTo>
                <a:lnTo>
                  <a:pt x="197" y="727"/>
                </a:lnTo>
                <a:lnTo>
                  <a:pt x="196" y="719"/>
                </a:lnTo>
                <a:lnTo>
                  <a:pt x="194" y="709"/>
                </a:lnTo>
                <a:lnTo>
                  <a:pt x="190" y="700"/>
                </a:lnTo>
                <a:lnTo>
                  <a:pt x="186" y="693"/>
                </a:lnTo>
                <a:lnTo>
                  <a:pt x="182" y="685"/>
                </a:lnTo>
                <a:lnTo>
                  <a:pt x="175" y="678"/>
                </a:lnTo>
                <a:lnTo>
                  <a:pt x="169" y="671"/>
                </a:lnTo>
                <a:lnTo>
                  <a:pt x="162" y="665"/>
                </a:lnTo>
                <a:lnTo>
                  <a:pt x="155" y="660"/>
                </a:lnTo>
                <a:lnTo>
                  <a:pt x="146" y="655"/>
                </a:lnTo>
                <a:lnTo>
                  <a:pt x="138" y="652"/>
                </a:lnTo>
                <a:lnTo>
                  <a:pt x="129" y="648"/>
                </a:lnTo>
                <a:lnTo>
                  <a:pt x="120" y="646"/>
                </a:lnTo>
                <a:lnTo>
                  <a:pt x="110" y="644"/>
                </a:lnTo>
                <a:lnTo>
                  <a:pt x="99" y="644"/>
                </a:lnTo>
                <a:lnTo>
                  <a:pt x="99" y="644"/>
                </a:lnTo>
                <a:lnTo>
                  <a:pt x="89" y="644"/>
                </a:lnTo>
                <a:lnTo>
                  <a:pt x="79" y="646"/>
                </a:lnTo>
                <a:lnTo>
                  <a:pt x="70" y="648"/>
                </a:lnTo>
                <a:lnTo>
                  <a:pt x="61" y="652"/>
                </a:lnTo>
                <a:lnTo>
                  <a:pt x="53" y="655"/>
                </a:lnTo>
                <a:lnTo>
                  <a:pt x="44" y="660"/>
                </a:lnTo>
                <a:lnTo>
                  <a:pt x="37" y="665"/>
                </a:lnTo>
                <a:lnTo>
                  <a:pt x="30" y="671"/>
                </a:lnTo>
                <a:lnTo>
                  <a:pt x="23" y="678"/>
                </a:lnTo>
                <a:lnTo>
                  <a:pt x="17" y="685"/>
                </a:lnTo>
                <a:lnTo>
                  <a:pt x="12" y="693"/>
                </a:lnTo>
                <a:lnTo>
                  <a:pt x="8" y="700"/>
                </a:lnTo>
                <a:lnTo>
                  <a:pt x="5" y="709"/>
                </a:lnTo>
                <a:lnTo>
                  <a:pt x="3" y="719"/>
                </a:lnTo>
                <a:lnTo>
                  <a:pt x="0" y="727"/>
                </a:lnTo>
                <a:lnTo>
                  <a:pt x="0" y="737"/>
                </a:lnTo>
                <a:lnTo>
                  <a:pt x="0" y="73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6785407D-C927-42C3-B5CC-A382CE568C93}"/>
              </a:ext>
            </a:extLst>
          </p:cNvPr>
          <p:cNvSpPr>
            <a:spLocks noEditPoints="1"/>
          </p:cNvSpPr>
          <p:nvPr/>
        </p:nvSpPr>
        <p:spPr bwMode="auto">
          <a:xfrm>
            <a:off x="4545137" y="2605296"/>
            <a:ext cx="839226" cy="1845414"/>
          </a:xfrm>
          <a:custGeom>
            <a:avLst/>
            <a:gdLst>
              <a:gd name="T0" fmla="*/ 178 w 759"/>
              <a:gd name="T1" fmla="*/ 800 h 1669"/>
              <a:gd name="T2" fmla="*/ 228 w 759"/>
              <a:gd name="T3" fmla="*/ 836 h 1669"/>
              <a:gd name="T4" fmla="*/ 107 w 759"/>
              <a:gd name="T5" fmla="*/ 933 h 1669"/>
              <a:gd name="T6" fmla="*/ 50 w 759"/>
              <a:gd name="T7" fmla="*/ 935 h 1669"/>
              <a:gd name="T8" fmla="*/ 1 w 759"/>
              <a:gd name="T9" fmla="*/ 975 h 1669"/>
              <a:gd name="T10" fmla="*/ 27 w 759"/>
              <a:gd name="T11" fmla="*/ 983 h 1669"/>
              <a:gd name="T12" fmla="*/ 34 w 759"/>
              <a:gd name="T13" fmla="*/ 995 h 1669"/>
              <a:gd name="T14" fmla="*/ 32 w 759"/>
              <a:gd name="T15" fmla="*/ 1016 h 1669"/>
              <a:gd name="T16" fmla="*/ 66 w 759"/>
              <a:gd name="T17" fmla="*/ 1016 h 1669"/>
              <a:gd name="T18" fmla="*/ 96 w 759"/>
              <a:gd name="T19" fmla="*/ 984 h 1669"/>
              <a:gd name="T20" fmla="*/ 169 w 759"/>
              <a:gd name="T21" fmla="*/ 937 h 1669"/>
              <a:gd name="T22" fmla="*/ 157 w 759"/>
              <a:gd name="T23" fmla="*/ 1012 h 1669"/>
              <a:gd name="T24" fmla="*/ 156 w 759"/>
              <a:gd name="T25" fmla="*/ 1109 h 1669"/>
              <a:gd name="T26" fmla="*/ 143 w 759"/>
              <a:gd name="T27" fmla="*/ 1348 h 1669"/>
              <a:gd name="T28" fmla="*/ 100 w 759"/>
              <a:gd name="T29" fmla="*/ 1390 h 1669"/>
              <a:gd name="T30" fmla="*/ 45 w 759"/>
              <a:gd name="T31" fmla="*/ 1451 h 1669"/>
              <a:gd name="T32" fmla="*/ 76 w 759"/>
              <a:gd name="T33" fmla="*/ 1477 h 1669"/>
              <a:gd name="T34" fmla="*/ 167 w 759"/>
              <a:gd name="T35" fmla="*/ 1433 h 1669"/>
              <a:gd name="T36" fmla="*/ 203 w 759"/>
              <a:gd name="T37" fmla="*/ 1412 h 1669"/>
              <a:gd name="T38" fmla="*/ 216 w 759"/>
              <a:gd name="T39" fmla="*/ 1321 h 1669"/>
              <a:gd name="T40" fmla="*/ 319 w 759"/>
              <a:gd name="T41" fmla="*/ 1332 h 1669"/>
              <a:gd name="T42" fmla="*/ 450 w 759"/>
              <a:gd name="T43" fmla="*/ 1556 h 1669"/>
              <a:gd name="T44" fmla="*/ 419 w 759"/>
              <a:gd name="T45" fmla="*/ 1663 h 1669"/>
              <a:gd name="T46" fmla="*/ 473 w 759"/>
              <a:gd name="T47" fmla="*/ 1641 h 1669"/>
              <a:gd name="T48" fmla="*/ 548 w 759"/>
              <a:gd name="T49" fmla="*/ 1551 h 1669"/>
              <a:gd name="T50" fmla="*/ 543 w 759"/>
              <a:gd name="T51" fmla="*/ 1523 h 1669"/>
              <a:gd name="T52" fmla="*/ 513 w 759"/>
              <a:gd name="T53" fmla="*/ 1490 h 1669"/>
              <a:gd name="T54" fmla="*/ 438 w 759"/>
              <a:gd name="T55" fmla="*/ 1385 h 1669"/>
              <a:gd name="T56" fmla="*/ 423 w 759"/>
              <a:gd name="T57" fmla="*/ 1248 h 1669"/>
              <a:gd name="T58" fmla="*/ 479 w 759"/>
              <a:gd name="T59" fmla="*/ 982 h 1669"/>
              <a:gd name="T60" fmla="*/ 606 w 759"/>
              <a:gd name="T61" fmla="*/ 738 h 1669"/>
              <a:gd name="T62" fmla="*/ 642 w 759"/>
              <a:gd name="T63" fmla="*/ 630 h 1669"/>
              <a:gd name="T64" fmla="*/ 622 w 759"/>
              <a:gd name="T65" fmla="*/ 574 h 1669"/>
              <a:gd name="T66" fmla="*/ 683 w 759"/>
              <a:gd name="T67" fmla="*/ 562 h 1669"/>
              <a:gd name="T68" fmla="*/ 732 w 759"/>
              <a:gd name="T69" fmla="*/ 519 h 1669"/>
              <a:gd name="T70" fmla="*/ 759 w 759"/>
              <a:gd name="T71" fmla="*/ 496 h 1669"/>
              <a:gd name="T72" fmla="*/ 752 w 759"/>
              <a:gd name="T73" fmla="*/ 453 h 1669"/>
              <a:gd name="T74" fmla="*/ 723 w 759"/>
              <a:gd name="T75" fmla="*/ 416 h 1669"/>
              <a:gd name="T76" fmla="*/ 663 w 759"/>
              <a:gd name="T77" fmla="*/ 356 h 1669"/>
              <a:gd name="T78" fmla="*/ 584 w 759"/>
              <a:gd name="T79" fmla="*/ 361 h 1669"/>
              <a:gd name="T80" fmla="*/ 527 w 759"/>
              <a:gd name="T81" fmla="*/ 399 h 1669"/>
              <a:gd name="T82" fmla="*/ 501 w 759"/>
              <a:gd name="T83" fmla="*/ 428 h 1669"/>
              <a:gd name="T84" fmla="*/ 490 w 759"/>
              <a:gd name="T85" fmla="*/ 461 h 1669"/>
              <a:gd name="T86" fmla="*/ 483 w 759"/>
              <a:gd name="T87" fmla="*/ 493 h 1669"/>
              <a:gd name="T88" fmla="*/ 484 w 759"/>
              <a:gd name="T89" fmla="*/ 518 h 1669"/>
              <a:gd name="T90" fmla="*/ 518 w 759"/>
              <a:gd name="T91" fmla="*/ 551 h 1669"/>
              <a:gd name="T92" fmla="*/ 476 w 759"/>
              <a:gd name="T93" fmla="*/ 580 h 1669"/>
              <a:gd name="T94" fmla="*/ 404 w 759"/>
              <a:gd name="T95" fmla="*/ 617 h 1669"/>
              <a:gd name="T96" fmla="*/ 351 w 759"/>
              <a:gd name="T97" fmla="*/ 708 h 1669"/>
              <a:gd name="T98" fmla="*/ 280 w 759"/>
              <a:gd name="T99" fmla="*/ 743 h 1669"/>
              <a:gd name="T100" fmla="*/ 259 w 759"/>
              <a:gd name="T101" fmla="*/ 774 h 1669"/>
              <a:gd name="T102" fmla="*/ 199 w 759"/>
              <a:gd name="T103" fmla="*/ 753 h 1669"/>
              <a:gd name="T104" fmla="*/ 161 w 759"/>
              <a:gd name="T105" fmla="*/ 731 h 1669"/>
              <a:gd name="T106" fmla="*/ 143 w 759"/>
              <a:gd name="T107" fmla="*/ 763 h 1669"/>
              <a:gd name="T108" fmla="*/ 369 w 759"/>
              <a:gd name="T109" fmla="*/ 180 h 1669"/>
              <a:gd name="T110" fmla="*/ 460 w 759"/>
              <a:gd name="T111" fmla="*/ 219 h 1669"/>
              <a:gd name="T112" fmla="*/ 544 w 759"/>
              <a:gd name="T113" fmla="*/ 187 h 1669"/>
              <a:gd name="T114" fmla="*/ 579 w 759"/>
              <a:gd name="T115" fmla="*/ 110 h 1669"/>
              <a:gd name="T116" fmla="*/ 535 w 759"/>
              <a:gd name="T117" fmla="*/ 26 h 1669"/>
              <a:gd name="T118" fmla="*/ 448 w 759"/>
              <a:gd name="T119" fmla="*/ 0 h 1669"/>
              <a:gd name="T120" fmla="*/ 361 w 759"/>
              <a:gd name="T121" fmla="*/ 49 h 1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9" h="1669">
                <a:moveTo>
                  <a:pt x="143" y="763"/>
                </a:moveTo>
                <a:lnTo>
                  <a:pt x="143" y="763"/>
                </a:lnTo>
                <a:lnTo>
                  <a:pt x="145" y="776"/>
                </a:lnTo>
                <a:lnTo>
                  <a:pt x="147" y="780"/>
                </a:lnTo>
                <a:lnTo>
                  <a:pt x="150" y="783"/>
                </a:lnTo>
                <a:lnTo>
                  <a:pt x="150" y="783"/>
                </a:lnTo>
                <a:lnTo>
                  <a:pt x="156" y="788"/>
                </a:lnTo>
                <a:lnTo>
                  <a:pt x="166" y="793"/>
                </a:lnTo>
                <a:lnTo>
                  <a:pt x="178" y="800"/>
                </a:lnTo>
                <a:lnTo>
                  <a:pt x="178" y="800"/>
                </a:lnTo>
                <a:lnTo>
                  <a:pt x="179" y="800"/>
                </a:lnTo>
                <a:lnTo>
                  <a:pt x="185" y="800"/>
                </a:lnTo>
                <a:lnTo>
                  <a:pt x="192" y="803"/>
                </a:lnTo>
                <a:lnTo>
                  <a:pt x="197" y="805"/>
                </a:lnTo>
                <a:lnTo>
                  <a:pt x="202" y="809"/>
                </a:lnTo>
                <a:lnTo>
                  <a:pt x="202" y="809"/>
                </a:lnTo>
                <a:lnTo>
                  <a:pt x="214" y="821"/>
                </a:lnTo>
                <a:lnTo>
                  <a:pt x="228" y="836"/>
                </a:lnTo>
                <a:lnTo>
                  <a:pt x="242" y="854"/>
                </a:lnTo>
                <a:lnTo>
                  <a:pt x="242" y="854"/>
                </a:lnTo>
                <a:lnTo>
                  <a:pt x="236" y="856"/>
                </a:lnTo>
                <a:lnTo>
                  <a:pt x="225" y="862"/>
                </a:lnTo>
                <a:lnTo>
                  <a:pt x="206" y="872"/>
                </a:lnTo>
                <a:lnTo>
                  <a:pt x="206" y="872"/>
                </a:lnTo>
                <a:lnTo>
                  <a:pt x="144" y="910"/>
                </a:lnTo>
                <a:lnTo>
                  <a:pt x="107" y="933"/>
                </a:lnTo>
                <a:lnTo>
                  <a:pt x="107" y="933"/>
                </a:lnTo>
                <a:lnTo>
                  <a:pt x="98" y="933"/>
                </a:lnTo>
                <a:lnTo>
                  <a:pt x="88" y="933"/>
                </a:lnTo>
                <a:lnTo>
                  <a:pt x="73" y="932"/>
                </a:lnTo>
                <a:lnTo>
                  <a:pt x="73" y="932"/>
                </a:lnTo>
                <a:lnTo>
                  <a:pt x="60" y="930"/>
                </a:lnTo>
                <a:lnTo>
                  <a:pt x="55" y="932"/>
                </a:lnTo>
                <a:lnTo>
                  <a:pt x="53" y="933"/>
                </a:lnTo>
                <a:lnTo>
                  <a:pt x="51" y="934"/>
                </a:lnTo>
                <a:lnTo>
                  <a:pt x="50" y="935"/>
                </a:lnTo>
                <a:lnTo>
                  <a:pt x="51" y="938"/>
                </a:lnTo>
                <a:lnTo>
                  <a:pt x="53" y="940"/>
                </a:lnTo>
                <a:lnTo>
                  <a:pt x="53" y="940"/>
                </a:lnTo>
                <a:lnTo>
                  <a:pt x="64" y="955"/>
                </a:lnTo>
                <a:lnTo>
                  <a:pt x="33" y="963"/>
                </a:lnTo>
                <a:lnTo>
                  <a:pt x="33" y="963"/>
                </a:lnTo>
                <a:lnTo>
                  <a:pt x="16" y="968"/>
                </a:lnTo>
                <a:lnTo>
                  <a:pt x="4" y="973"/>
                </a:lnTo>
                <a:lnTo>
                  <a:pt x="1" y="975"/>
                </a:lnTo>
                <a:lnTo>
                  <a:pt x="0" y="977"/>
                </a:lnTo>
                <a:lnTo>
                  <a:pt x="0" y="978"/>
                </a:lnTo>
                <a:lnTo>
                  <a:pt x="0" y="978"/>
                </a:lnTo>
                <a:lnTo>
                  <a:pt x="3" y="980"/>
                </a:lnTo>
                <a:lnTo>
                  <a:pt x="4" y="983"/>
                </a:lnTo>
                <a:lnTo>
                  <a:pt x="6" y="983"/>
                </a:lnTo>
                <a:lnTo>
                  <a:pt x="50" y="972"/>
                </a:lnTo>
                <a:lnTo>
                  <a:pt x="50" y="972"/>
                </a:lnTo>
                <a:lnTo>
                  <a:pt x="27" y="983"/>
                </a:lnTo>
                <a:lnTo>
                  <a:pt x="12" y="993"/>
                </a:lnTo>
                <a:lnTo>
                  <a:pt x="9" y="996"/>
                </a:lnTo>
                <a:lnTo>
                  <a:pt x="8" y="997"/>
                </a:lnTo>
                <a:lnTo>
                  <a:pt x="8" y="1000"/>
                </a:lnTo>
                <a:lnTo>
                  <a:pt x="8" y="1000"/>
                </a:lnTo>
                <a:lnTo>
                  <a:pt x="10" y="1000"/>
                </a:lnTo>
                <a:lnTo>
                  <a:pt x="11" y="1000"/>
                </a:lnTo>
                <a:lnTo>
                  <a:pt x="17" y="1000"/>
                </a:lnTo>
                <a:lnTo>
                  <a:pt x="34" y="995"/>
                </a:lnTo>
                <a:lnTo>
                  <a:pt x="57" y="985"/>
                </a:lnTo>
                <a:lnTo>
                  <a:pt x="57" y="985"/>
                </a:lnTo>
                <a:lnTo>
                  <a:pt x="42" y="999"/>
                </a:lnTo>
                <a:lnTo>
                  <a:pt x="32" y="1008"/>
                </a:lnTo>
                <a:lnTo>
                  <a:pt x="29" y="1011"/>
                </a:lnTo>
                <a:lnTo>
                  <a:pt x="28" y="1013"/>
                </a:lnTo>
                <a:lnTo>
                  <a:pt x="28" y="1013"/>
                </a:lnTo>
                <a:lnTo>
                  <a:pt x="29" y="1014"/>
                </a:lnTo>
                <a:lnTo>
                  <a:pt x="32" y="1016"/>
                </a:lnTo>
                <a:lnTo>
                  <a:pt x="34" y="1017"/>
                </a:lnTo>
                <a:lnTo>
                  <a:pt x="38" y="1016"/>
                </a:lnTo>
                <a:lnTo>
                  <a:pt x="38" y="1016"/>
                </a:lnTo>
                <a:lnTo>
                  <a:pt x="44" y="1012"/>
                </a:lnTo>
                <a:lnTo>
                  <a:pt x="55" y="1005"/>
                </a:lnTo>
                <a:lnTo>
                  <a:pt x="70" y="995"/>
                </a:lnTo>
                <a:lnTo>
                  <a:pt x="70" y="995"/>
                </a:lnTo>
                <a:lnTo>
                  <a:pt x="67" y="1007"/>
                </a:lnTo>
                <a:lnTo>
                  <a:pt x="66" y="1016"/>
                </a:lnTo>
                <a:lnTo>
                  <a:pt x="66" y="1018"/>
                </a:lnTo>
                <a:lnTo>
                  <a:pt x="67" y="1019"/>
                </a:lnTo>
                <a:lnTo>
                  <a:pt x="67" y="1019"/>
                </a:lnTo>
                <a:lnTo>
                  <a:pt x="68" y="1018"/>
                </a:lnTo>
                <a:lnTo>
                  <a:pt x="72" y="1014"/>
                </a:lnTo>
                <a:lnTo>
                  <a:pt x="81" y="1002"/>
                </a:lnTo>
                <a:lnTo>
                  <a:pt x="89" y="990"/>
                </a:lnTo>
                <a:lnTo>
                  <a:pt x="93" y="985"/>
                </a:lnTo>
                <a:lnTo>
                  <a:pt x="96" y="984"/>
                </a:lnTo>
                <a:lnTo>
                  <a:pt x="96" y="984"/>
                </a:lnTo>
                <a:lnTo>
                  <a:pt x="99" y="983"/>
                </a:lnTo>
                <a:lnTo>
                  <a:pt x="101" y="980"/>
                </a:lnTo>
                <a:lnTo>
                  <a:pt x="109" y="973"/>
                </a:lnTo>
                <a:lnTo>
                  <a:pt x="115" y="965"/>
                </a:lnTo>
                <a:lnTo>
                  <a:pt x="119" y="960"/>
                </a:lnTo>
                <a:lnTo>
                  <a:pt x="119" y="960"/>
                </a:lnTo>
                <a:lnTo>
                  <a:pt x="136" y="951"/>
                </a:lnTo>
                <a:lnTo>
                  <a:pt x="169" y="937"/>
                </a:lnTo>
                <a:lnTo>
                  <a:pt x="201" y="924"/>
                </a:lnTo>
                <a:lnTo>
                  <a:pt x="211" y="921"/>
                </a:lnTo>
                <a:lnTo>
                  <a:pt x="214" y="921"/>
                </a:lnTo>
                <a:lnTo>
                  <a:pt x="214" y="921"/>
                </a:lnTo>
                <a:lnTo>
                  <a:pt x="208" y="934"/>
                </a:lnTo>
                <a:lnTo>
                  <a:pt x="192" y="961"/>
                </a:lnTo>
                <a:lnTo>
                  <a:pt x="174" y="991"/>
                </a:lnTo>
                <a:lnTo>
                  <a:pt x="166" y="1003"/>
                </a:lnTo>
                <a:lnTo>
                  <a:pt x="157" y="1012"/>
                </a:lnTo>
                <a:lnTo>
                  <a:pt x="157" y="1012"/>
                </a:lnTo>
                <a:lnTo>
                  <a:pt x="152" y="1018"/>
                </a:lnTo>
                <a:lnTo>
                  <a:pt x="147" y="1023"/>
                </a:lnTo>
                <a:lnTo>
                  <a:pt x="141" y="1033"/>
                </a:lnTo>
                <a:lnTo>
                  <a:pt x="140" y="1040"/>
                </a:lnTo>
                <a:lnTo>
                  <a:pt x="139" y="1042"/>
                </a:lnTo>
                <a:lnTo>
                  <a:pt x="157" y="1061"/>
                </a:lnTo>
                <a:lnTo>
                  <a:pt x="157" y="1061"/>
                </a:lnTo>
                <a:lnTo>
                  <a:pt x="156" y="1109"/>
                </a:lnTo>
                <a:lnTo>
                  <a:pt x="154" y="1147"/>
                </a:lnTo>
                <a:lnTo>
                  <a:pt x="152" y="1163"/>
                </a:lnTo>
                <a:lnTo>
                  <a:pt x="150" y="1174"/>
                </a:lnTo>
                <a:lnTo>
                  <a:pt x="150" y="1174"/>
                </a:lnTo>
                <a:lnTo>
                  <a:pt x="147" y="1187"/>
                </a:lnTo>
                <a:lnTo>
                  <a:pt x="146" y="1209"/>
                </a:lnTo>
                <a:lnTo>
                  <a:pt x="144" y="1269"/>
                </a:lnTo>
                <a:lnTo>
                  <a:pt x="143" y="1348"/>
                </a:lnTo>
                <a:lnTo>
                  <a:pt x="143" y="1348"/>
                </a:lnTo>
                <a:lnTo>
                  <a:pt x="139" y="1350"/>
                </a:lnTo>
                <a:lnTo>
                  <a:pt x="133" y="1353"/>
                </a:lnTo>
                <a:lnTo>
                  <a:pt x="126" y="1357"/>
                </a:lnTo>
                <a:lnTo>
                  <a:pt x="123" y="1360"/>
                </a:lnTo>
                <a:lnTo>
                  <a:pt x="122" y="1362"/>
                </a:lnTo>
                <a:lnTo>
                  <a:pt x="122" y="1362"/>
                </a:lnTo>
                <a:lnTo>
                  <a:pt x="121" y="1366"/>
                </a:lnTo>
                <a:lnTo>
                  <a:pt x="116" y="1373"/>
                </a:lnTo>
                <a:lnTo>
                  <a:pt x="100" y="1390"/>
                </a:lnTo>
                <a:lnTo>
                  <a:pt x="83" y="1406"/>
                </a:lnTo>
                <a:lnTo>
                  <a:pt x="76" y="1412"/>
                </a:lnTo>
                <a:lnTo>
                  <a:pt x="70" y="1416"/>
                </a:lnTo>
                <a:lnTo>
                  <a:pt x="70" y="1416"/>
                </a:lnTo>
                <a:lnTo>
                  <a:pt x="65" y="1419"/>
                </a:lnTo>
                <a:lnTo>
                  <a:pt x="59" y="1425"/>
                </a:lnTo>
                <a:lnTo>
                  <a:pt x="53" y="1434"/>
                </a:lnTo>
                <a:lnTo>
                  <a:pt x="49" y="1443"/>
                </a:lnTo>
                <a:lnTo>
                  <a:pt x="45" y="1451"/>
                </a:lnTo>
                <a:lnTo>
                  <a:pt x="45" y="1456"/>
                </a:lnTo>
                <a:lnTo>
                  <a:pt x="45" y="1460"/>
                </a:lnTo>
                <a:lnTo>
                  <a:pt x="46" y="1463"/>
                </a:lnTo>
                <a:lnTo>
                  <a:pt x="49" y="1467"/>
                </a:lnTo>
                <a:lnTo>
                  <a:pt x="51" y="1469"/>
                </a:lnTo>
                <a:lnTo>
                  <a:pt x="56" y="1472"/>
                </a:lnTo>
                <a:lnTo>
                  <a:pt x="56" y="1472"/>
                </a:lnTo>
                <a:lnTo>
                  <a:pt x="66" y="1475"/>
                </a:lnTo>
                <a:lnTo>
                  <a:pt x="76" y="1477"/>
                </a:lnTo>
                <a:lnTo>
                  <a:pt x="85" y="1477"/>
                </a:lnTo>
                <a:lnTo>
                  <a:pt x="95" y="1477"/>
                </a:lnTo>
                <a:lnTo>
                  <a:pt x="102" y="1475"/>
                </a:lnTo>
                <a:lnTo>
                  <a:pt x="111" y="1473"/>
                </a:lnTo>
                <a:lnTo>
                  <a:pt x="116" y="1470"/>
                </a:lnTo>
                <a:lnTo>
                  <a:pt x="121" y="1467"/>
                </a:lnTo>
                <a:lnTo>
                  <a:pt x="121" y="1467"/>
                </a:lnTo>
                <a:lnTo>
                  <a:pt x="149" y="1445"/>
                </a:lnTo>
                <a:lnTo>
                  <a:pt x="167" y="1433"/>
                </a:lnTo>
                <a:lnTo>
                  <a:pt x="179" y="1425"/>
                </a:lnTo>
                <a:lnTo>
                  <a:pt x="179" y="1425"/>
                </a:lnTo>
                <a:lnTo>
                  <a:pt x="188" y="1423"/>
                </a:lnTo>
                <a:lnTo>
                  <a:pt x="194" y="1422"/>
                </a:lnTo>
                <a:lnTo>
                  <a:pt x="197" y="1421"/>
                </a:lnTo>
                <a:lnTo>
                  <a:pt x="200" y="1418"/>
                </a:lnTo>
                <a:lnTo>
                  <a:pt x="202" y="1416"/>
                </a:lnTo>
                <a:lnTo>
                  <a:pt x="203" y="1412"/>
                </a:lnTo>
                <a:lnTo>
                  <a:pt x="203" y="1412"/>
                </a:lnTo>
                <a:lnTo>
                  <a:pt x="211" y="1388"/>
                </a:lnTo>
                <a:lnTo>
                  <a:pt x="213" y="1377"/>
                </a:lnTo>
                <a:lnTo>
                  <a:pt x="213" y="1368"/>
                </a:lnTo>
                <a:lnTo>
                  <a:pt x="213" y="1368"/>
                </a:lnTo>
                <a:lnTo>
                  <a:pt x="212" y="1357"/>
                </a:lnTo>
                <a:lnTo>
                  <a:pt x="211" y="1354"/>
                </a:lnTo>
                <a:lnTo>
                  <a:pt x="208" y="1353"/>
                </a:lnTo>
                <a:lnTo>
                  <a:pt x="208" y="1353"/>
                </a:lnTo>
                <a:lnTo>
                  <a:pt x="216" y="1321"/>
                </a:lnTo>
                <a:lnTo>
                  <a:pt x="223" y="1281"/>
                </a:lnTo>
                <a:lnTo>
                  <a:pt x="223" y="1281"/>
                </a:lnTo>
                <a:lnTo>
                  <a:pt x="226" y="1228"/>
                </a:lnTo>
                <a:lnTo>
                  <a:pt x="230" y="1185"/>
                </a:lnTo>
                <a:lnTo>
                  <a:pt x="254" y="1218"/>
                </a:lnTo>
                <a:lnTo>
                  <a:pt x="254" y="1218"/>
                </a:lnTo>
                <a:lnTo>
                  <a:pt x="293" y="1294"/>
                </a:lnTo>
                <a:lnTo>
                  <a:pt x="293" y="1294"/>
                </a:lnTo>
                <a:lnTo>
                  <a:pt x="319" y="1332"/>
                </a:lnTo>
                <a:lnTo>
                  <a:pt x="372" y="1408"/>
                </a:lnTo>
                <a:lnTo>
                  <a:pt x="425" y="1485"/>
                </a:lnTo>
                <a:lnTo>
                  <a:pt x="443" y="1513"/>
                </a:lnTo>
                <a:lnTo>
                  <a:pt x="448" y="1522"/>
                </a:lnTo>
                <a:lnTo>
                  <a:pt x="449" y="1526"/>
                </a:lnTo>
                <a:lnTo>
                  <a:pt x="449" y="1526"/>
                </a:lnTo>
                <a:lnTo>
                  <a:pt x="451" y="1543"/>
                </a:lnTo>
                <a:lnTo>
                  <a:pt x="451" y="1551"/>
                </a:lnTo>
                <a:lnTo>
                  <a:pt x="450" y="1556"/>
                </a:lnTo>
                <a:lnTo>
                  <a:pt x="450" y="1556"/>
                </a:lnTo>
                <a:lnTo>
                  <a:pt x="443" y="1573"/>
                </a:lnTo>
                <a:lnTo>
                  <a:pt x="436" y="1588"/>
                </a:lnTo>
                <a:lnTo>
                  <a:pt x="428" y="1608"/>
                </a:lnTo>
                <a:lnTo>
                  <a:pt x="422" y="1626"/>
                </a:lnTo>
                <a:lnTo>
                  <a:pt x="419" y="1644"/>
                </a:lnTo>
                <a:lnTo>
                  <a:pt x="417" y="1652"/>
                </a:lnTo>
                <a:lnTo>
                  <a:pt x="417" y="1658"/>
                </a:lnTo>
                <a:lnTo>
                  <a:pt x="419" y="1663"/>
                </a:lnTo>
                <a:lnTo>
                  <a:pt x="421" y="1666"/>
                </a:lnTo>
                <a:lnTo>
                  <a:pt x="421" y="1666"/>
                </a:lnTo>
                <a:lnTo>
                  <a:pt x="425" y="1668"/>
                </a:lnTo>
                <a:lnTo>
                  <a:pt x="428" y="1669"/>
                </a:lnTo>
                <a:lnTo>
                  <a:pt x="432" y="1669"/>
                </a:lnTo>
                <a:lnTo>
                  <a:pt x="437" y="1668"/>
                </a:lnTo>
                <a:lnTo>
                  <a:pt x="445" y="1663"/>
                </a:lnTo>
                <a:lnTo>
                  <a:pt x="455" y="1657"/>
                </a:lnTo>
                <a:lnTo>
                  <a:pt x="473" y="1641"/>
                </a:lnTo>
                <a:lnTo>
                  <a:pt x="488" y="1627"/>
                </a:lnTo>
                <a:lnTo>
                  <a:pt x="488" y="1627"/>
                </a:lnTo>
                <a:lnTo>
                  <a:pt x="495" y="1621"/>
                </a:lnTo>
                <a:lnTo>
                  <a:pt x="504" y="1613"/>
                </a:lnTo>
                <a:lnTo>
                  <a:pt x="523" y="1590"/>
                </a:lnTo>
                <a:lnTo>
                  <a:pt x="540" y="1567"/>
                </a:lnTo>
                <a:lnTo>
                  <a:pt x="545" y="1557"/>
                </a:lnTo>
                <a:lnTo>
                  <a:pt x="548" y="1551"/>
                </a:lnTo>
                <a:lnTo>
                  <a:pt x="548" y="1551"/>
                </a:lnTo>
                <a:lnTo>
                  <a:pt x="550" y="1542"/>
                </a:lnTo>
                <a:lnTo>
                  <a:pt x="554" y="1537"/>
                </a:lnTo>
                <a:lnTo>
                  <a:pt x="554" y="1535"/>
                </a:lnTo>
                <a:lnTo>
                  <a:pt x="554" y="1534"/>
                </a:lnTo>
                <a:lnTo>
                  <a:pt x="554" y="1531"/>
                </a:lnTo>
                <a:lnTo>
                  <a:pt x="551" y="1529"/>
                </a:lnTo>
                <a:lnTo>
                  <a:pt x="551" y="1529"/>
                </a:lnTo>
                <a:lnTo>
                  <a:pt x="546" y="1525"/>
                </a:lnTo>
                <a:lnTo>
                  <a:pt x="543" y="1523"/>
                </a:lnTo>
                <a:lnTo>
                  <a:pt x="539" y="1522"/>
                </a:lnTo>
                <a:lnTo>
                  <a:pt x="535" y="1518"/>
                </a:lnTo>
                <a:lnTo>
                  <a:pt x="535" y="1518"/>
                </a:lnTo>
                <a:lnTo>
                  <a:pt x="527" y="1507"/>
                </a:lnTo>
                <a:lnTo>
                  <a:pt x="520" y="1495"/>
                </a:lnTo>
                <a:lnTo>
                  <a:pt x="520" y="1495"/>
                </a:lnTo>
                <a:lnTo>
                  <a:pt x="518" y="1492"/>
                </a:lnTo>
                <a:lnTo>
                  <a:pt x="516" y="1490"/>
                </a:lnTo>
                <a:lnTo>
                  <a:pt x="513" y="1490"/>
                </a:lnTo>
                <a:lnTo>
                  <a:pt x="512" y="1490"/>
                </a:lnTo>
                <a:lnTo>
                  <a:pt x="512" y="1490"/>
                </a:lnTo>
                <a:lnTo>
                  <a:pt x="510" y="1492"/>
                </a:lnTo>
                <a:lnTo>
                  <a:pt x="507" y="1495"/>
                </a:lnTo>
                <a:lnTo>
                  <a:pt x="507" y="1495"/>
                </a:lnTo>
                <a:lnTo>
                  <a:pt x="483" y="1457"/>
                </a:lnTo>
                <a:lnTo>
                  <a:pt x="453" y="1410"/>
                </a:lnTo>
                <a:lnTo>
                  <a:pt x="453" y="1410"/>
                </a:lnTo>
                <a:lnTo>
                  <a:pt x="438" y="1385"/>
                </a:lnTo>
                <a:lnTo>
                  <a:pt x="416" y="1344"/>
                </a:lnTo>
                <a:lnTo>
                  <a:pt x="386" y="1287"/>
                </a:lnTo>
                <a:lnTo>
                  <a:pt x="386" y="1287"/>
                </a:lnTo>
                <a:lnTo>
                  <a:pt x="392" y="1283"/>
                </a:lnTo>
                <a:lnTo>
                  <a:pt x="405" y="1280"/>
                </a:lnTo>
                <a:lnTo>
                  <a:pt x="420" y="1275"/>
                </a:lnTo>
                <a:lnTo>
                  <a:pt x="426" y="1271"/>
                </a:lnTo>
                <a:lnTo>
                  <a:pt x="426" y="1271"/>
                </a:lnTo>
                <a:lnTo>
                  <a:pt x="423" y="1248"/>
                </a:lnTo>
                <a:lnTo>
                  <a:pt x="416" y="1198"/>
                </a:lnTo>
                <a:lnTo>
                  <a:pt x="406" y="1128"/>
                </a:lnTo>
                <a:lnTo>
                  <a:pt x="406" y="1128"/>
                </a:lnTo>
                <a:lnTo>
                  <a:pt x="438" y="1068"/>
                </a:lnTo>
                <a:lnTo>
                  <a:pt x="462" y="1023"/>
                </a:lnTo>
                <a:lnTo>
                  <a:pt x="471" y="1005"/>
                </a:lnTo>
                <a:lnTo>
                  <a:pt x="476" y="991"/>
                </a:lnTo>
                <a:lnTo>
                  <a:pt x="476" y="991"/>
                </a:lnTo>
                <a:lnTo>
                  <a:pt x="479" y="982"/>
                </a:lnTo>
                <a:lnTo>
                  <a:pt x="486" y="969"/>
                </a:lnTo>
                <a:lnTo>
                  <a:pt x="503" y="941"/>
                </a:lnTo>
                <a:lnTo>
                  <a:pt x="518" y="916"/>
                </a:lnTo>
                <a:lnTo>
                  <a:pt x="524" y="906"/>
                </a:lnTo>
                <a:lnTo>
                  <a:pt x="528" y="899"/>
                </a:lnTo>
                <a:lnTo>
                  <a:pt x="528" y="899"/>
                </a:lnTo>
                <a:lnTo>
                  <a:pt x="541" y="868"/>
                </a:lnTo>
                <a:lnTo>
                  <a:pt x="568" y="815"/>
                </a:lnTo>
                <a:lnTo>
                  <a:pt x="606" y="738"/>
                </a:lnTo>
                <a:lnTo>
                  <a:pt x="606" y="738"/>
                </a:lnTo>
                <a:lnTo>
                  <a:pt x="617" y="720"/>
                </a:lnTo>
                <a:lnTo>
                  <a:pt x="624" y="704"/>
                </a:lnTo>
                <a:lnTo>
                  <a:pt x="631" y="686"/>
                </a:lnTo>
                <a:lnTo>
                  <a:pt x="631" y="686"/>
                </a:lnTo>
                <a:lnTo>
                  <a:pt x="636" y="667"/>
                </a:lnTo>
                <a:lnTo>
                  <a:pt x="640" y="650"/>
                </a:lnTo>
                <a:lnTo>
                  <a:pt x="641" y="636"/>
                </a:lnTo>
                <a:lnTo>
                  <a:pt x="642" y="630"/>
                </a:lnTo>
                <a:lnTo>
                  <a:pt x="642" y="630"/>
                </a:lnTo>
                <a:lnTo>
                  <a:pt x="638" y="625"/>
                </a:lnTo>
                <a:lnTo>
                  <a:pt x="628" y="617"/>
                </a:lnTo>
                <a:lnTo>
                  <a:pt x="613" y="603"/>
                </a:lnTo>
                <a:lnTo>
                  <a:pt x="613" y="603"/>
                </a:lnTo>
                <a:lnTo>
                  <a:pt x="582" y="590"/>
                </a:lnTo>
                <a:lnTo>
                  <a:pt x="591" y="568"/>
                </a:lnTo>
                <a:lnTo>
                  <a:pt x="613" y="585"/>
                </a:lnTo>
                <a:lnTo>
                  <a:pt x="622" y="574"/>
                </a:lnTo>
                <a:lnTo>
                  <a:pt x="622" y="574"/>
                </a:lnTo>
                <a:lnTo>
                  <a:pt x="625" y="572"/>
                </a:lnTo>
                <a:lnTo>
                  <a:pt x="636" y="566"/>
                </a:lnTo>
                <a:lnTo>
                  <a:pt x="645" y="563"/>
                </a:lnTo>
                <a:lnTo>
                  <a:pt x="653" y="561"/>
                </a:lnTo>
                <a:lnTo>
                  <a:pt x="663" y="561"/>
                </a:lnTo>
                <a:lnTo>
                  <a:pt x="673" y="561"/>
                </a:lnTo>
                <a:lnTo>
                  <a:pt x="673" y="561"/>
                </a:lnTo>
                <a:lnTo>
                  <a:pt x="683" y="562"/>
                </a:lnTo>
                <a:lnTo>
                  <a:pt x="692" y="562"/>
                </a:lnTo>
                <a:lnTo>
                  <a:pt x="708" y="561"/>
                </a:lnTo>
                <a:lnTo>
                  <a:pt x="718" y="558"/>
                </a:lnTo>
                <a:lnTo>
                  <a:pt x="723" y="557"/>
                </a:lnTo>
                <a:lnTo>
                  <a:pt x="712" y="555"/>
                </a:lnTo>
                <a:lnTo>
                  <a:pt x="735" y="551"/>
                </a:lnTo>
                <a:lnTo>
                  <a:pt x="725" y="533"/>
                </a:lnTo>
                <a:lnTo>
                  <a:pt x="741" y="534"/>
                </a:lnTo>
                <a:lnTo>
                  <a:pt x="732" y="519"/>
                </a:lnTo>
                <a:lnTo>
                  <a:pt x="732" y="519"/>
                </a:lnTo>
                <a:lnTo>
                  <a:pt x="745" y="517"/>
                </a:lnTo>
                <a:lnTo>
                  <a:pt x="753" y="516"/>
                </a:lnTo>
                <a:lnTo>
                  <a:pt x="756" y="515"/>
                </a:lnTo>
                <a:lnTo>
                  <a:pt x="756" y="513"/>
                </a:lnTo>
                <a:lnTo>
                  <a:pt x="756" y="513"/>
                </a:lnTo>
                <a:lnTo>
                  <a:pt x="756" y="508"/>
                </a:lnTo>
                <a:lnTo>
                  <a:pt x="757" y="504"/>
                </a:lnTo>
                <a:lnTo>
                  <a:pt x="759" y="496"/>
                </a:lnTo>
                <a:lnTo>
                  <a:pt x="759" y="496"/>
                </a:lnTo>
                <a:lnTo>
                  <a:pt x="758" y="493"/>
                </a:lnTo>
                <a:lnTo>
                  <a:pt x="754" y="488"/>
                </a:lnTo>
                <a:lnTo>
                  <a:pt x="749" y="480"/>
                </a:lnTo>
                <a:lnTo>
                  <a:pt x="759" y="460"/>
                </a:lnTo>
                <a:lnTo>
                  <a:pt x="759" y="460"/>
                </a:lnTo>
                <a:lnTo>
                  <a:pt x="753" y="456"/>
                </a:lnTo>
                <a:lnTo>
                  <a:pt x="753" y="456"/>
                </a:lnTo>
                <a:lnTo>
                  <a:pt x="752" y="453"/>
                </a:lnTo>
                <a:lnTo>
                  <a:pt x="751" y="445"/>
                </a:lnTo>
                <a:lnTo>
                  <a:pt x="749" y="437"/>
                </a:lnTo>
                <a:lnTo>
                  <a:pt x="749" y="437"/>
                </a:lnTo>
                <a:lnTo>
                  <a:pt x="747" y="435"/>
                </a:lnTo>
                <a:lnTo>
                  <a:pt x="738" y="431"/>
                </a:lnTo>
                <a:lnTo>
                  <a:pt x="730" y="425"/>
                </a:lnTo>
                <a:lnTo>
                  <a:pt x="725" y="420"/>
                </a:lnTo>
                <a:lnTo>
                  <a:pt x="723" y="416"/>
                </a:lnTo>
                <a:lnTo>
                  <a:pt x="723" y="416"/>
                </a:lnTo>
                <a:lnTo>
                  <a:pt x="718" y="410"/>
                </a:lnTo>
                <a:lnTo>
                  <a:pt x="713" y="404"/>
                </a:lnTo>
                <a:lnTo>
                  <a:pt x="698" y="389"/>
                </a:lnTo>
                <a:lnTo>
                  <a:pt x="686" y="377"/>
                </a:lnTo>
                <a:lnTo>
                  <a:pt x="679" y="371"/>
                </a:lnTo>
                <a:lnTo>
                  <a:pt x="679" y="371"/>
                </a:lnTo>
                <a:lnTo>
                  <a:pt x="676" y="366"/>
                </a:lnTo>
                <a:lnTo>
                  <a:pt x="670" y="361"/>
                </a:lnTo>
                <a:lnTo>
                  <a:pt x="663" y="356"/>
                </a:lnTo>
                <a:lnTo>
                  <a:pt x="659" y="355"/>
                </a:lnTo>
                <a:lnTo>
                  <a:pt x="655" y="354"/>
                </a:lnTo>
                <a:lnTo>
                  <a:pt x="655" y="354"/>
                </a:lnTo>
                <a:lnTo>
                  <a:pt x="645" y="353"/>
                </a:lnTo>
                <a:lnTo>
                  <a:pt x="638" y="352"/>
                </a:lnTo>
                <a:lnTo>
                  <a:pt x="616" y="354"/>
                </a:lnTo>
                <a:lnTo>
                  <a:pt x="616" y="354"/>
                </a:lnTo>
                <a:lnTo>
                  <a:pt x="600" y="356"/>
                </a:lnTo>
                <a:lnTo>
                  <a:pt x="584" y="361"/>
                </a:lnTo>
                <a:lnTo>
                  <a:pt x="566" y="367"/>
                </a:lnTo>
                <a:lnTo>
                  <a:pt x="566" y="367"/>
                </a:lnTo>
                <a:lnTo>
                  <a:pt x="561" y="376"/>
                </a:lnTo>
                <a:lnTo>
                  <a:pt x="556" y="382"/>
                </a:lnTo>
                <a:lnTo>
                  <a:pt x="551" y="386"/>
                </a:lnTo>
                <a:lnTo>
                  <a:pt x="551" y="386"/>
                </a:lnTo>
                <a:lnTo>
                  <a:pt x="540" y="393"/>
                </a:lnTo>
                <a:lnTo>
                  <a:pt x="533" y="397"/>
                </a:lnTo>
                <a:lnTo>
                  <a:pt x="527" y="399"/>
                </a:lnTo>
                <a:lnTo>
                  <a:pt x="527" y="399"/>
                </a:lnTo>
                <a:lnTo>
                  <a:pt x="510" y="403"/>
                </a:lnTo>
                <a:lnTo>
                  <a:pt x="503" y="405"/>
                </a:lnTo>
                <a:lnTo>
                  <a:pt x="501" y="406"/>
                </a:lnTo>
                <a:lnTo>
                  <a:pt x="500" y="408"/>
                </a:lnTo>
                <a:lnTo>
                  <a:pt x="500" y="408"/>
                </a:lnTo>
                <a:lnTo>
                  <a:pt x="500" y="412"/>
                </a:lnTo>
                <a:lnTo>
                  <a:pt x="500" y="418"/>
                </a:lnTo>
                <a:lnTo>
                  <a:pt x="501" y="428"/>
                </a:lnTo>
                <a:lnTo>
                  <a:pt x="501" y="428"/>
                </a:lnTo>
                <a:lnTo>
                  <a:pt x="500" y="432"/>
                </a:lnTo>
                <a:lnTo>
                  <a:pt x="495" y="440"/>
                </a:lnTo>
                <a:lnTo>
                  <a:pt x="492" y="449"/>
                </a:lnTo>
                <a:lnTo>
                  <a:pt x="489" y="454"/>
                </a:lnTo>
                <a:lnTo>
                  <a:pt x="489" y="454"/>
                </a:lnTo>
                <a:lnTo>
                  <a:pt x="489" y="457"/>
                </a:lnTo>
                <a:lnTo>
                  <a:pt x="490" y="459"/>
                </a:lnTo>
                <a:lnTo>
                  <a:pt x="490" y="461"/>
                </a:lnTo>
                <a:lnTo>
                  <a:pt x="490" y="463"/>
                </a:lnTo>
                <a:lnTo>
                  <a:pt x="490" y="463"/>
                </a:lnTo>
                <a:lnTo>
                  <a:pt x="489" y="467"/>
                </a:lnTo>
                <a:lnTo>
                  <a:pt x="487" y="472"/>
                </a:lnTo>
                <a:lnTo>
                  <a:pt x="484" y="477"/>
                </a:lnTo>
                <a:lnTo>
                  <a:pt x="483" y="482"/>
                </a:lnTo>
                <a:lnTo>
                  <a:pt x="483" y="482"/>
                </a:lnTo>
                <a:lnTo>
                  <a:pt x="483" y="489"/>
                </a:lnTo>
                <a:lnTo>
                  <a:pt x="483" y="493"/>
                </a:lnTo>
                <a:lnTo>
                  <a:pt x="483" y="493"/>
                </a:lnTo>
                <a:lnTo>
                  <a:pt x="481" y="495"/>
                </a:lnTo>
                <a:lnTo>
                  <a:pt x="477" y="498"/>
                </a:lnTo>
                <a:lnTo>
                  <a:pt x="476" y="500"/>
                </a:lnTo>
                <a:lnTo>
                  <a:pt x="475" y="504"/>
                </a:lnTo>
                <a:lnTo>
                  <a:pt x="476" y="507"/>
                </a:lnTo>
                <a:lnTo>
                  <a:pt x="478" y="511"/>
                </a:lnTo>
                <a:lnTo>
                  <a:pt x="478" y="511"/>
                </a:lnTo>
                <a:lnTo>
                  <a:pt x="484" y="518"/>
                </a:lnTo>
                <a:lnTo>
                  <a:pt x="488" y="522"/>
                </a:lnTo>
                <a:lnTo>
                  <a:pt x="492" y="524"/>
                </a:lnTo>
                <a:lnTo>
                  <a:pt x="496" y="525"/>
                </a:lnTo>
                <a:lnTo>
                  <a:pt x="496" y="525"/>
                </a:lnTo>
                <a:lnTo>
                  <a:pt x="500" y="527"/>
                </a:lnTo>
                <a:lnTo>
                  <a:pt x="504" y="529"/>
                </a:lnTo>
                <a:lnTo>
                  <a:pt x="511" y="536"/>
                </a:lnTo>
                <a:lnTo>
                  <a:pt x="516" y="545"/>
                </a:lnTo>
                <a:lnTo>
                  <a:pt x="518" y="551"/>
                </a:lnTo>
                <a:lnTo>
                  <a:pt x="518" y="551"/>
                </a:lnTo>
                <a:lnTo>
                  <a:pt x="517" y="557"/>
                </a:lnTo>
                <a:lnTo>
                  <a:pt x="513" y="566"/>
                </a:lnTo>
                <a:lnTo>
                  <a:pt x="509" y="573"/>
                </a:lnTo>
                <a:lnTo>
                  <a:pt x="505" y="578"/>
                </a:lnTo>
                <a:lnTo>
                  <a:pt x="505" y="578"/>
                </a:lnTo>
                <a:lnTo>
                  <a:pt x="498" y="579"/>
                </a:lnTo>
                <a:lnTo>
                  <a:pt x="484" y="580"/>
                </a:lnTo>
                <a:lnTo>
                  <a:pt x="476" y="580"/>
                </a:lnTo>
                <a:lnTo>
                  <a:pt x="467" y="583"/>
                </a:lnTo>
                <a:lnTo>
                  <a:pt x="459" y="586"/>
                </a:lnTo>
                <a:lnTo>
                  <a:pt x="449" y="590"/>
                </a:lnTo>
                <a:lnTo>
                  <a:pt x="449" y="590"/>
                </a:lnTo>
                <a:lnTo>
                  <a:pt x="433" y="597"/>
                </a:lnTo>
                <a:lnTo>
                  <a:pt x="420" y="603"/>
                </a:lnTo>
                <a:lnTo>
                  <a:pt x="415" y="606"/>
                </a:lnTo>
                <a:lnTo>
                  <a:pt x="409" y="611"/>
                </a:lnTo>
                <a:lnTo>
                  <a:pt x="404" y="617"/>
                </a:lnTo>
                <a:lnTo>
                  <a:pt x="400" y="624"/>
                </a:lnTo>
                <a:lnTo>
                  <a:pt x="400" y="624"/>
                </a:lnTo>
                <a:lnTo>
                  <a:pt x="385" y="656"/>
                </a:lnTo>
                <a:lnTo>
                  <a:pt x="378" y="669"/>
                </a:lnTo>
                <a:lnTo>
                  <a:pt x="369" y="681"/>
                </a:lnTo>
                <a:lnTo>
                  <a:pt x="369" y="681"/>
                </a:lnTo>
                <a:lnTo>
                  <a:pt x="364" y="688"/>
                </a:lnTo>
                <a:lnTo>
                  <a:pt x="357" y="698"/>
                </a:lnTo>
                <a:lnTo>
                  <a:pt x="351" y="708"/>
                </a:lnTo>
                <a:lnTo>
                  <a:pt x="342" y="719"/>
                </a:lnTo>
                <a:lnTo>
                  <a:pt x="333" y="729"/>
                </a:lnTo>
                <a:lnTo>
                  <a:pt x="324" y="737"/>
                </a:lnTo>
                <a:lnTo>
                  <a:pt x="318" y="741"/>
                </a:lnTo>
                <a:lnTo>
                  <a:pt x="313" y="742"/>
                </a:lnTo>
                <a:lnTo>
                  <a:pt x="307" y="744"/>
                </a:lnTo>
                <a:lnTo>
                  <a:pt x="301" y="744"/>
                </a:lnTo>
                <a:lnTo>
                  <a:pt x="301" y="744"/>
                </a:lnTo>
                <a:lnTo>
                  <a:pt x="280" y="743"/>
                </a:lnTo>
                <a:lnTo>
                  <a:pt x="264" y="742"/>
                </a:lnTo>
                <a:lnTo>
                  <a:pt x="258" y="742"/>
                </a:lnTo>
                <a:lnTo>
                  <a:pt x="254" y="743"/>
                </a:lnTo>
                <a:lnTo>
                  <a:pt x="252" y="746"/>
                </a:lnTo>
                <a:lnTo>
                  <a:pt x="252" y="750"/>
                </a:lnTo>
                <a:lnTo>
                  <a:pt x="252" y="750"/>
                </a:lnTo>
                <a:lnTo>
                  <a:pt x="252" y="757"/>
                </a:lnTo>
                <a:lnTo>
                  <a:pt x="254" y="763"/>
                </a:lnTo>
                <a:lnTo>
                  <a:pt x="259" y="774"/>
                </a:lnTo>
                <a:lnTo>
                  <a:pt x="265" y="786"/>
                </a:lnTo>
                <a:lnTo>
                  <a:pt x="257" y="802"/>
                </a:lnTo>
                <a:lnTo>
                  <a:pt x="257" y="802"/>
                </a:lnTo>
                <a:lnTo>
                  <a:pt x="230" y="786"/>
                </a:lnTo>
                <a:lnTo>
                  <a:pt x="211" y="774"/>
                </a:lnTo>
                <a:lnTo>
                  <a:pt x="203" y="768"/>
                </a:lnTo>
                <a:lnTo>
                  <a:pt x="201" y="763"/>
                </a:lnTo>
                <a:lnTo>
                  <a:pt x="201" y="763"/>
                </a:lnTo>
                <a:lnTo>
                  <a:pt x="199" y="753"/>
                </a:lnTo>
                <a:lnTo>
                  <a:pt x="195" y="740"/>
                </a:lnTo>
                <a:lnTo>
                  <a:pt x="191" y="733"/>
                </a:lnTo>
                <a:lnTo>
                  <a:pt x="189" y="729"/>
                </a:lnTo>
                <a:lnTo>
                  <a:pt x="186" y="725"/>
                </a:lnTo>
                <a:lnTo>
                  <a:pt x="183" y="725"/>
                </a:lnTo>
                <a:lnTo>
                  <a:pt x="183" y="725"/>
                </a:lnTo>
                <a:lnTo>
                  <a:pt x="175" y="726"/>
                </a:lnTo>
                <a:lnTo>
                  <a:pt x="168" y="727"/>
                </a:lnTo>
                <a:lnTo>
                  <a:pt x="161" y="731"/>
                </a:lnTo>
                <a:lnTo>
                  <a:pt x="161" y="731"/>
                </a:lnTo>
                <a:lnTo>
                  <a:pt x="158" y="733"/>
                </a:lnTo>
                <a:lnTo>
                  <a:pt x="151" y="741"/>
                </a:lnTo>
                <a:lnTo>
                  <a:pt x="151" y="741"/>
                </a:lnTo>
                <a:lnTo>
                  <a:pt x="147" y="746"/>
                </a:lnTo>
                <a:lnTo>
                  <a:pt x="144" y="749"/>
                </a:lnTo>
                <a:lnTo>
                  <a:pt x="141" y="754"/>
                </a:lnTo>
                <a:lnTo>
                  <a:pt x="143" y="763"/>
                </a:lnTo>
                <a:lnTo>
                  <a:pt x="143" y="763"/>
                </a:lnTo>
                <a:close/>
                <a:moveTo>
                  <a:pt x="341" y="110"/>
                </a:moveTo>
                <a:lnTo>
                  <a:pt x="341" y="110"/>
                </a:lnTo>
                <a:lnTo>
                  <a:pt x="342" y="120"/>
                </a:lnTo>
                <a:lnTo>
                  <a:pt x="343" y="131"/>
                </a:lnTo>
                <a:lnTo>
                  <a:pt x="347" y="142"/>
                </a:lnTo>
                <a:lnTo>
                  <a:pt x="351" y="152"/>
                </a:lnTo>
                <a:lnTo>
                  <a:pt x="355" y="162"/>
                </a:lnTo>
                <a:lnTo>
                  <a:pt x="361" y="172"/>
                </a:lnTo>
                <a:lnTo>
                  <a:pt x="369" y="180"/>
                </a:lnTo>
                <a:lnTo>
                  <a:pt x="376" y="187"/>
                </a:lnTo>
                <a:lnTo>
                  <a:pt x="385" y="195"/>
                </a:lnTo>
                <a:lnTo>
                  <a:pt x="393" y="201"/>
                </a:lnTo>
                <a:lnTo>
                  <a:pt x="403" y="206"/>
                </a:lnTo>
                <a:lnTo>
                  <a:pt x="414" y="210"/>
                </a:lnTo>
                <a:lnTo>
                  <a:pt x="425" y="214"/>
                </a:lnTo>
                <a:lnTo>
                  <a:pt x="436" y="217"/>
                </a:lnTo>
                <a:lnTo>
                  <a:pt x="448" y="219"/>
                </a:lnTo>
                <a:lnTo>
                  <a:pt x="460" y="219"/>
                </a:lnTo>
                <a:lnTo>
                  <a:pt x="460" y="219"/>
                </a:lnTo>
                <a:lnTo>
                  <a:pt x="472" y="219"/>
                </a:lnTo>
                <a:lnTo>
                  <a:pt x="484" y="217"/>
                </a:lnTo>
                <a:lnTo>
                  <a:pt x="495" y="214"/>
                </a:lnTo>
                <a:lnTo>
                  <a:pt x="506" y="210"/>
                </a:lnTo>
                <a:lnTo>
                  <a:pt x="517" y="206"/>
                </a:lnTo>
                <a:lnTo>
                  <a:pt x="527" y="201"/>
                </a:lnTo>
                <a:lnTo>
                  <a:pt x="535" y="195"/>
                </a:lnTo>
                <a:lnTo>
                  <a:pt x="544" y="187"/>
                </a:lnTo>
                <a:lnTo>
                  <a:pt x="551" y="180"/>
                </a:lnTo>
                <a:lnTo>
                  <a:pt x="558" y="172"/>
                </a:lnTo>
                <a:lnTo>
                  <a:pt x="565" y="162"/>
                </a:lnTo>
                <a:lnTo>
                  <a:pt x="569" y="152"/>
                </a:lnTo>
                <a:lnTo>
                  <a:pt x="573" y="142"/>
                </a:lnTo>
                <a:lnTo>
                  <a:pt x="577" y="131"/>
                </a:lnTo>
                <a:lnTo>
                  <a:pt x="578" y="120"/>
                </a:lnTo>
                <a:lnTo>
                  <a:pt x="579" y="110"/>
                </a:lnTo>
                <a:lnTo>
                  <a:pt x="579" y="110"/>
                </a:lnTo>
                <a:lnTo>
                  <a:pt x="578" y="99"/>
                </a:lnTo>
                <a:lnTo>
                  <a:pt x="577" y="88"/>
                </a:lnTo>
                <a:lnTo>
                  <a:pt x="573" y="77"/>
                </a:lnTo>
                <a:lnTo>
                  <a:pt x="569" y="67"/>
                </a:lnTo>
                <a:lnTo>
                  <a:pt x="565" y="57"/>
                </a:lnTo>
                <a:lnTo>
                  <a:pt x="558" y="49"/>
                </a:lnTo>
                <a:lnTo>
                  <a:pt x="551" y="40"/>
                </a:lnTo>
                <a:lnTo>
                  <a:pt x="544" y="32"/>
                </a:lnTo>
                <a:lnTo>
                  <a:pt x="535" y="26"/>
                </a:lnTo>
                <a:lnTo>
                  <a:pt x="527" y="18"/>
                </a:lnTo>
                <a:lnTo>
                  <a:pt x="517" y="13"/>
                </a:lnTo>
                <a:lnTo>
                  <a:pt x="506" y="9"/>
                </a:lnTo>
                <a:lnTo>
                  <a:pt x="495" y="5"/>
                </a:lnTo>
                <a:lnTo>
                  <a:pt x="484" y="3"/>
                </a:lnTo>
                <a:lnTo>
                  <a:pt x="472" y="0"/>
                </a:lnTo>
                <a:lnTo>
                  <a:pt x="460" y="0"/>
                </a:lnTo>
                <a:lnTo>
                  <a:pt x="460" y="0"/>
                </a:lnTo>
                <a:lnTo>
                  <a:pt x="448" y="0"/>
                </a:lnTo>
                <a:lnTo>
                  <a:pt x="436" y="3"/>
                </a:lnTo>
                <a:lnTo>
                  <a:pt x="425" y="5"/>
                </a:lnTo>
                <a:lnTo>
                  <a:pt x="414" y="9"/>
                </a:lnTo>
                <a:lnTo>
                  <a:pt x="403" y="13"/>
                </a:lnTo>
                <a:lnTo>
                  <a:pt x="393" y="18"/>
                </a:lnTo>
                <a:lnTo>
                  <a:pt x="385" y="26"/>
                </a:lnTo>
                <a:lnTo>
                  <a:pt x="376" y="32"/>
                </a:lnTo>
                <a:lnTo>
                  <a:pt x="369" y="40"/>
                </a:lnTo>
                <a:lnTo>
                  <a:pt x="361" y="49"/>
                </a:lnTo>
                <a:lnTo>
                  <a:pt x="355" y="57"/>
                </a:lnTo>
                <a:lnTo>
                  <a:pt x="351" y="67"/>
                </a:lnTo>
                <a:lnTo>
                  <a:pt x="347" y="77"/>
                </a:lnTo>
                <a:lnTo>
                  <a:pt x="343" y="88"/>
                </a:lnTo>
                <a:lnTo>
                  <a:pt x="342" y="99"/>
                </a:lnTo>
                <a:lnTo>
                  <a:pt x="341" y="110"/>
                </a:lnTo>
                <a:lnTo>
                  <a:pt x="341" y="1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E853C04A-47C1-4D4A-9C73-20A4020565BA}"/>
              </a:ext>
            </a:extLst>
          </p:cNvPr>
          <p:cNvSpPr>
            <a:spLocks noEditPoints="1"/>
          </p:cNvSpPr>
          <p:nvPr/>
        </p:nvSpPr>
        <p:spPr bwMode="auto">
          <a:xfrm>
            <a:off x="6540962" y="2839932"/>
            <a:ext cx="631655" cy="1593730"/>
          </a:xfrm>
          <a:custGeom>
            <a:avLst/>
            <a:gdLst>
              <a:gd name="T0" fmla="*/ 225 w 671"/>
              <a:gd name="T1" fmla="*/ 3 h 1693"/>
              <a:gd name="T2" fmla="*/ 158 w 671"/>
              <a:gd name="T3" fmla="*/ 10 h 1693"/>
              <a:gd name="T4" fmla="*/ 114 w 671"/>
              <a:gd name="T5" fmla="*/ 51 h 1693"/>
              <a:gd name="T6" fmla="*/ 92 w 671"/>
              <a:gd name="T7" fmla="*/ 103 h 1693"/>
              <a:gd name="T8" fmla="*/ 97 w 671"/>
              <a:gd name="T9" fmla="*/ 153 h 1693"/>
              <a:gd name="T10" fmla="*/ 14 w 671"/>
              <a:gd name="T11" fmla="*/ 360 h 1693"/>
              <a:gd name="T12" fmla="*/ 0 w 671"/>
              <a:gd name="T13" fmla="*/ 446 h 1693"/>
              <a:gd name="T14" fmla="*/ 30 w 671"/>
              <a:gd name="T15" fmla="*/ 527 h 1693"/>
              <a:gd name="T16" fmla="*/ 56 w 671"/>
              <a:gd name="T17" fmla="*/ 614 h 1693"/>
              <a:gd name="T18" fmla="*/ 78 w 671"/>
              <a:gd name="T19" fmla="*/ 703 h 1693"/>
              <a:gd name="T20" fmla="*/ 69 w 671"/>
              <a:gd name="T21" fmla="*/ 806 h 1693"/>
              <a:gd name="T22" fmla="*/ 96 w 671"/>
              <a:gd name="T23" fmla="*/ 904 h 1693"/>
              <a:gd name="T24" fmla="*/ 130 w 671"/>
              <a:gd name="T25" fmla="*/ 1197 h 1693"/>
              <a:gd name="T26" fmla="*/ 164 w 671"/>
              <a:gd name="T27" fmla="*/ 1383 h 1693"/>
              <a:gd name="T28" fmla="*/ 120 w 671"/>
              <a:gd name="T29" fmla="*/ 1595 h 1693"/>
              <a:gd name="T30" fmla="*/ 104 w 671"/>
              <a:gd name="T31" fmla="*/ 1641 h 1693"/>
              <a:gd name="T32" fmla="*/ 103 w 671"/>
              <a:gd name="T33" fmla="*/ 1658 h 1693"/>
              <a:gd name="T34" fmla="*/ 187 w 671"/>
              <a:gd name="T35" fmla="*/ 1672 h 1693"/>
              <a:gd name="T36" fmla="*/ 292 w 671"/>
              <a:gd name="T37" fmla="*/ 1671 h 1693"/>
              <a:gd name="T38" fmla="*/ 289 w 671"/>
              <a:gd name="T39" fmla="*/ 1647 h 1693"/>
              <a:gd name="T40" fmla="*/ 271 w 671"/>
              <a:gd name="T41" fmla="*/ 1337 h 1693"/>
              <a:gd name="T42" fmla="*/ 368 w 671"/>
              <a:gd name="T43" fmla="*/ 1270 h 1693"/>
              <a:gd name="T44" fmla="*/ 423 w 671"/>
              <a:gd name="T45" fmla="*/ 1370 h 1693"/>
              <a:gd name="T46" fmla="*/ 490 w 671"/>
              <a:gd name="T47" fmla="*/ 1604 h 1693"/>
              <a:gd name="T48" fmla="*/ 496 w 671"/>
              <a:gd name="T49" fmla="*/ 1675 h 1693"/>
              <a:gd name="T50" fmla="*/ 537 w 671"/>
              <a:gd name="T51" fmla="*/ 1693 h 1693"/>
              <a:gd name="T52" fmla="*/ 670 w 671"/>
              <a:gd name="T53" fmla="*/ 1668 h 1693"/>
              <a:gd name="T54" fmla="*/ 660 w 671"/>
              <a:gd name="T55" fmla="*/ 1649 h 1693"/>
              <a:gd name="T56" fmla="*/ 565 w 671"/>
              <a:gd name="T57" fmla="*/ 1591 h 1693"/>
              <a:gd name="T58" fmla="*/ 513 w 671"/>
              <a:gd name="T59" fmla="*/ 1312 h 1693"/>
              <a:gd name="T60" fmla="*/ 496 w 671"/>
              <a:gd name="T61" fmla="*/ 1222 h 1693"/>
              <a:gd name="T62" fmla="*/ 380 w 671"/>
              <a:gd name="T63" fmla="*/ 968 h 1693"/>
              <a:gd name="T64" fmla="*/ 368 w 671"/>
              <a:gd name="T65" fmla="*/ 910 h 1693"/>
              <a:gd name="T66" fmla="*/ 358 w 671"/>
              <a:gd name="T67" fmla="*/ 654 h 1693"/>
              <a:gd name="T68" fmla="*/ 405 w 671"/>
              <a:gd name="T69" fmla="*/ 499 h 1693"/>
              <a:gd name="T70" fmla="*/ 464 w 671"/>
              <a:gd name="T71" fmla="*/ 411 h 1693"/>
              <a:gd name="T72" fmla="*/ 547 w 671"/>
              <a:gd name="T73" fmla="*/ 321 h 1693"/>
              <a:gd name="T74" fmla="*/ 312 w 671"/>
              <a:gd name="T75" fmla="*/ 111 h 1693"/>
              <a:gd name="T76" fmla="*/ 301 w 671"/>
              <a:gd name="T77" fmla="*/ 52 h 1693"/>
              <a:gd name="T78" fmla="*/ 278 w 671"/>
              <a:gd name="T79" fmla="*/ 27 h 1693"/>
              <a:gd name="T80" fmla="*/ 287 w 671"/>
              <a:gd name="T81" fmla="*/ 180 h 1693"/>
              <a:gd name="T82" fmla="*/ 451 w 671"/>
              <a:gd name="T83" fmla="*/ 310 h 1693"/>
              <a:gd name="T84" fmla="*/ 434 w 671"/>
              <a:gd name="T85" fmla="*/ 345 h 1693"/>
              <a:gd name="T86" fmla="*/ 372 w 671"/>
              <a:gd name="T87" fmla="*/ 378 h 1693"/>
              <a:gd name="T88" fmla="*/ 294 w 671"/>
              <a:gd name="T89" fmla="*/ 397 h 1693"/>
              <a:gd name="T90" fmla="*/ 316 w 671"/>
              <a:gd name="T91" fmla="*/ 352 h 1693"/>
              <a:gd name="T92" fmla="*/ 305 w 671"/>
              <a:gd name="T93" fmla="*/ 277 h 1693"/>
              <a:gd name="T94" fmla="*/ 264 w 671"/>
              <a:gd name="T95" fmla="*/ 240 h 1693"/>
              <a:gd name="T96" fmla="*/ 213 w 671"/>
              <a:gd name="T97" fmla="*/ 224 h 1693"/>
              <a:gd name="T98" fmla="*/ 187 w 671"/>
              <a:gd name="T99" fmla="*/ 228 h 1693"/>
              <a:gd name="T100" fmla="*/ 147 w 671"/>
              <a:gd name="T101" fmla="*/ 257 h 1693"/>
              <a:gd name="T102" fmla="*/ 127 w 671"/>
              <a:gd name="T103" fmla="*/ 318 h 1693"/>
              <a:gd name="T104" fmla="*/ 142 w 671"/>
              <a:gd name="T105" fmla="*/ 376 h 1693"/>
              <a:gd name="T106" fmla="*/ 155 w 671"/>
              <a:gd name="T107" fmla="*/ 439 h 1693"/>
              <a:gd name="T108" fmla="*/ 115 w 671"/>
              <a:gd name="T109" fmla="*/ 423 h 1693"/>
              <a:gd name="T110" fmla="*/ 93 w 671"/>
              <a:gd name="T111" fmla="*/ 375 h 1693"/>
              <a:gd name="T112" fmla="*/ 124 w 671"/>
              <a:gd name="T113" fmla="*/ 195 h 1693"/>
              <a:gd name="T114" fmla="*/ 182 w 671"/>
              <a:gd name="T115" fmla="*/ 206 h 1693"/>
              <a:gd name="T116" fmla="*/ 242 w 671"/>
              <a:gd name="T117" fmla="*/ 184 h 1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71" h="1693">
                <a:moveTo>
                  <a:pt x="273" y="23"/>
                </a:moveTo>
                <a:lnTo>
                  <a:pt x="273" y="23"/>
                </a:lnTo>
                <a:lnTo>
                  <a:pt x="265" y="17"/>
                </a:lnTo>
                <a:lnTo>
                  <a:pt x="258" y="12"/>
                </a:lnTo>
                <a:lnTo>
                  <a:pt x="248" y="9"/>
                </a:lnTo>
                <a:lnTo>
                  <a:pt x="238" y="5"/>
                </a:lnTo>
                <a:lnTo>
                  <a:pt x="225" y="3"/>
                </a:lnTo>
                <a:lnTo>
                  <a:pt x="210" y="0"/>
                </a:lnTo>
                <a:lnTo>
                  <a:pt x="193" y="0"/>
                </a:lnTo>
                <a:lnTo>
                  <a:pt x="193" y="0"/>
                </a:lnTo>
                <a:lnTo>
                  <a:pt x="183" y="1"/>
                </a:lnTo>
                <a:lnTo>
                  <a:pt x="174" y="4"/>
                </a:lnTo>
                <a:lnTo>
                  <a:pt x="165" y="6"/>
                </a:lnTo>
                <a:lnTo>
                  <a:pt x="158" y="10"/>
                </a:lnTo>
                <a:lnTo>
                  <a:pt x="144" y="17"/>
                </a:lnTo>
                <a:lnTo>
                  <a:pt x="135" y="27"/>
                </a:lnTo>
                <a:lnTo>
                  <a:pt x="126" y="35"/>
                </a:lnTo>
                <a:lnTo>
                  <a:pt x="120" y="44"/>
                </a:lnTo>
                <a:lnTo>
                  <a:pt x="116" y="49"/>
                </a:lnTo>
                <a:lnTo>
                  <a:pt x="114" y="51"/>
                </a:lnTo>
                <a:lnTo>
                  <a:pt x="114" y="51"/>
                </a:lnTo>
                <a:lnTo>
                  <a:pt x="104" y="57"/>
                </a:lnTo>
                <a:lnTo>
                  <a:pt x="97" y="62"/>
                </a:lnTo>
                <a:lnTo>
                  <a:pt x="98" y="78"/>
                </a:lnTo>
                <a:lnTo>
                  <a:pt x="98" y="78"/>
                </a:lnTo>
                <a:lnTo>
                  <a:pt x="96" y="88"/>
                </a:lnTo>
                <a:lnTo>
                  <a:pt x="92" y="103"/>
                </a:lnTo>
                <a:lnTo>
                  <a:pt x="92" y="103"/>
                </a:lnTo>
                <a:lnTo>
                  <a:pt x="91" y="114"/>
                </a:lnTo>
                <a:lnTo>
                  <a:pt x="91" y="125"/>
                </a:lnTo>
                <a:lnTo>
                  <a:pt x="91" y="125"/>
                </a:lnTo>
                <a:lnTo>
                  <a:pt x="92" y="133"/>
                </a:lnTo>
                <a:lnTo>
                  <a:pt x="93" y="142"/>
                </a:lnTo>
                <a:lnTo>
                  <a:pt x="97" y="153"/>
                </a:lnTo>
                <a:lnTo>
                  <a:pt x="97" y="153"/>
                </a:lnTo>
                <a:lnTo>
                  <a:pt x="63" y="221"/>
                </a:lnTo>
                <a:lnTo>
                  <a:pt x="39" y="271"/>
                </a:lnTo>
                <a:lnTo>
                  <a:pt x="30" y="291"/>
                </a:lnTo>
                <a:lnTo>
                  <a:pt x="25" y="302"/>
                </a:lnTo>
                <a:lnTo>
                  <a:pt x="25" y="302"/>
                </a:lnTo>
                <a:lnTo>
                  <a:pt x="18" y="337"/>
                </a:lnTo>
                <a:lnTo>
                  <a:pt x="14" y="360"/>
                </a:lnTo>
                <a:lnTo>
                  <a:pt x="13" y="434"/>
                </a:lnTo>
                <a:lnTo>
                  <a:pt x="13" y="434"/>
                </a:lnTo>
                <a:lnTo>
                  <a:pt x="6" y="438"/>
                </a:lnTo>
                <a:lnTo>
                  <a:pt x="2" y="442"/>
                </a:lnTo>
                <a:lnTo>
                  <a:pt x="0" y="444"/>
                </a:lnTo>
                <a:lnTo>
                  <a:pt x="0" y="446"/>
                </a:lnTo>
                <a:lnTo>
                  <a:pt x="0" y="446"/>
                </a:lnTo>
                <a:lnTo>
                  <a:pt x="1" y="450"/>
                </a:lnTo>
                <a:lnTo>
                  <a:pt x="3" y="457"/>
                </a:lnTo>
                <a:lnTo>
                  <a:pt x="12" y="474"/>
                </a:lnTo>
                <a:lnTo>
                  <a:pt x="20" y="493"/>
                </a:lnTo>
                <a:lnTo>
                  <a:pt x="24" y="502"/>
                </a:lnTo>
                <a:lnTo>
                  <a:pt x="24" y="502"/>
                </a:lnTo>
                <a:lnTo>
                  <a:pt x="30" y="527"/>
                </a:lnTo>
                <a:lnTo>
                  <a:pt x="34" y="543"/>
                </a:lnTo>
                <a:lnTo>
                  <a:pt x="36" y="553"/>
                </a:lnTo>
                <a:lnTo>
                  <a:pt x="36" y="553"/>
                </a:lnTo>
                <a:lnTo>
                  <a:pt x="39" y="564"/>
                </a:lnTo>
                <a:lnTo>
                  <a:pt x="43" y="583"/>
                </a:lnTo>
                <a:lnTo>
                  <a:pt x="50" y="601"/>
                </a:lnTo>
                <a:lnTo>
                  <a:pt x="56" y="614"/>
                </a:lnTo>
                <a:lnTo>
                  <a:pt x="56" y="614"/>
                </a:lnTo>
                <a:lnTo>
                  <a:pt x="58" y="622"/>
                </a:lnTo>
                <a:lnTo>
                  <a:pt x="62" y="633"/>
                </a:lnTo>
                <a:lnTo>
                  <a:pt x="69" y="662"/>
                </a:lnTo>
                <a:lnTo>
                  <a:pt x="75" y="688"/>
                </a:lnTo>
                <a:lnTo>
                  <a:pt x="78" y="703"/>
                </a:lnTo>
                <a:lnTo>
                  <a:pt x="78" y="703"/>
                </a:lnTo>
                <a:lnTo>
                  <a:pt x="79" y="741"/>
                </a:lnTo>
                <a:lnTo>
                  <a:pt x="78" y="768"/>
                </a:lnTo>
                <a:lnTo>
                  <a:pt x="76" y="778"/>
                </a:lnTo>
                <a:lnTo>
                  <a:pt x="75" y="786"/>
                </a:lnTo>
                <a:lnTo>
                  <a:pt x="75" y="786"/>
                </a:lnTo>
                <a:lnTo>
                  <a:pt x="69" y="802"/>
                </a:lnTo>
                <a:lnTo>
                  <a:pt x="69" y="806"/>
                </a:lnTo>
                <a:lnTo>
                  <a:pt x="70" y="811"/>
                </a:lnTo>
                <a:lnTo>
                  <a:pt x="70" y="811"/>
                </a:lnTo>
                <a:lnTo>
                  <a:pt x="79" y="834"/>
                </a:lnTo>
                <a:lnTo>
                  <a:pt x="79" y="834"/>
                </a:lnTo>
                <a:lnTo>
                  <a:pt x="87" y="870"/>
                </a:lnTo>
                <a:lnTo>
                  <a:pt x="96" y="904"/>
                </a:lnTo>
                <a:lnTo>
                  <a:pt x="96" y="904"/>
                </a:lnTo>
                <a:lnTo>
                  <a:pt x="97" y="1073"/>
                </a:lnTo>
                <a:lnTo>
                  <a:pt x="97" y="1073"/>
                </a:lnTo>
                <a:lnTo>
                  <a:pt x="98" y="1084"/>
                </a:lnTo>
                <a:lnTo>
                  <a:pt x="102" y="1100"/>
                </a:lnTo>
                <a:lnTo>
                  <a:pt x="114" y="1141"/>
                </a:lnTo>
                <a:lnTo>
                  <a:pt x="125" y="1182"/>
                </a:lnTo>
                <a:lnTo>
                  <a:pt x="130" y="1197"/>
                </a:lnTo>
                <a:lnTo>
                  <a:pt x="131" y="1204"/>
                </a:lnTo>
                <a:lnTo>
                  <a:pt x="131" y="1204"/>
                </a:lnTo>
                <a:lnTo>
                  <a:pt x="132" y="1278"/>
                </a:lnTo>
                <a:lnTo>
                  <a:pt x="172" y="1280"/>
                </a:lnTo>
                <a:lnTo>
                  <a:pt x="177" y="1314"/>
                </a:lnTo>
                <a:lnTo>
                  <a:pt x="177" y="1314"/>
                </a:lnTo>
                <a:lnTo>
                  <a:pt x="164" y="1383"/>
                </a:lnTo>
                <a:lnTo>
                  <a:pt x="152" y="1438"/>
                </a:lnTo>
                <a:lnTo>
                  <a:pt x="142" y="1480"/>
                </a:lnTo>
                <a:lnTo>
                  <a:pt x="142" y="1480"/>
                </a:lnTo>
                <a:lnTo>
                  <a:pt x="135" y="1514"/>
                </a:lnTo>
                <a:lnTo>
                  <a:pt x="127" y="1551"/>
                </a:lnTo>
                <a:lnTo>
                  <a:pt x="120" y="1595"/>
                </a:lnTo>
                <a:lnTo>
                  <a:pt x="120" y="1595"/>
                </a:lnTo>
                <a:lnTo>
                  <a:pt x="115" y="1597"/>
                </a:lnTo>
                <a:lnTo>
                  <a:pt x="112" y="1599"/>
                </a:lnTo>
                <a:lnTo>
                  <a:pt x="109" y="1602"/>
                </a:lnTo>
                <a:lnTo>
                  <a:pt x="109" y="1604"/>
                </a:lnTo>
                <a:lnTo>
                  <a:pt x="109" y="1604"/>
                </a:lnTo>
                <a:lnTo>
                  <a:pt x="107" y="1623"/>
                </a:lnTo>
                <a:lnTo>
                  <a:pt x="104" y="1641"/>
                </a:lnTo>
                <a:lnTo>
                  <a:pt x="104" y="1641"/>
                </a:lnTo>
                <a:lnTo>
                  <a:pt x="104" y="1644"/>
                </a:lnTo>
                <a:lnTo>
                  <a:pt x="103" y="1647"/>
                </a:lnTo>
                <a:lnTo>
                  <a:pt x="101" y="1652"/>
                </a:lnTo>
                <a:lnTo>
                  <a:pt x="101" y="1654"/>
                </a:lnTo>
                <a:lnTo>
                  <a:pt x="102" y="1655"/>
                </a:lnTo>
                <a:lnTo>
                  <a:pt x="103" y="1658"/>
                </a:lnTo>
                <a:lnTo>
                  <a:pt x="108" y="1660"/>
                </a:lnTo>
                <a:lnTo>
                  <a:pt x="108" y="1660"/>
                </a:lnTo>
                <a:lnTo>
                  <a:pt x="118" y="1664"/>
                </a:lnTo>
                <a:lnTo>
                  <a:pt x="131" y="1666"/>
                </a:lnTo>
                <a:lnTo>
                  <a:pt x="159" y="1670"/>
                </a:lnTo>
                <a:lnTo>
                  <a:pt x="159" y="1670"/>
                </a:lnTo>
                <a:lnTo>
                  <a:pt x="187" y="1672"/>
                </a:lnTo>
                <a:lnTo>
                  <a:pt x="228" y="1677"/>
                </a:lnTo>
                <a:lnTo>
                  <a:pt x="250" y="1677"/>
                </a:lnTo>
                <a:lnTo>
                  <a:pt x="270" y="1677"/>
                </a:lnTo>
                <a:lnTo>
                  <a:pt x="284" y="1675"/>
                </a:lnTo>
                <a:lnTo>
                  <a:pt x="289" y="1674"/>
                </a:lnTo>
                <a:lnTo>
                  <a:pt x="292" y="1671"/>
                </a:lnTo>
                <a:lnTo>
                  <a:pt x="292" y="1671"/>
                </a:lnTo>
                <a:lnTo>
                  <a:pt x="298" y="1661"/>
                </a:lnTo>
                <a:lnTo>
                  <a:pt x="299" y="1659"/>
                </a:lnTo>
                <a:lnTo>
                  <a:pt x="299" y="1655"/>
                </a:lnTo>
                <a:lnTo>
                  <a:pt x="299" y="1653"/>
                </a:lnTo>
                <a:lnTo>
                  <a:pt x="296" y="1650"/>
                </a:lnTo>
                <a:lnTo>
                  <a:pt x="289" y="1647"/>
                </a:lnTo>
                <a:lnTo>
                  <a:pt x="289" y="1647"/>
                </a:lnTo>
                <a:lnTo>
                  <a:pt x="205" y="1601"/>
                </a:lnTo>
                <a:lnTo>
                  <a:pt x="192" y="1586"/>
                </a:lnTo>
                <a:lnTo>
                  <a:pt x="192" y="1586"/>
                </a:lnTo>
                <a:lnTo>
                  <a:pt x="230" y="1470"/>
                </a:lnTo>
                <a:lnTo>
                  <a:pt x="268" y="1350"/>
                </a:lnTo>
                <a:lnTo>
                  <a:pt x="268" y="1350"/>
                </a:lnTo>
                <a:lnTo>
                  <a:pt x="271" y="1337"/>
                </a:lnTo>
                <a:lnTo>
                  <a:pt x="272" y="1326"/>
                </a:lnTo>
                <a:lnTo>
                  <a:pt x="272" y="1326"/>
                </a:lnTo>
                <a:lnTo>
                  <a:pt x="260" y="1213"/>
                </a:lnTo>
                <a:lnTo>
                  <a:pt x="294" y="1249"/>
                </a:lnTo>
                <a:lnTo>
                  <a:pt x="341" y="1261"/>
                </a:lnTo>
                <a:lnTo>
                  <a:pt x="368" y="1270"/>
                </a:lnTo>
                <a:lnTo>
                  <a:pt x="368" y="1270"/>
                </a:lnTo>
                <a:lnTo>
                  <a:pt x="389" y="1293"/>
                </a:lnTo>
                <a:lnTo>
                  <a:pt x="402" y="1311"/>
                </a:lnTo>
                <a:lnTo>
                  <a:pt x="407" y="1318"/>
                </a:lnTo>
                <a:lnTo>
                  <a:pt x="408" y="1323"/>
                </a:lnTo>
                <a:lnTo>
                  <a:pt x="408" y="1323"/>
                </a:lnTo>
                <a:lnTo>
                  <a:pt x="412" y="1338"/>
                </a:lnTo>
                <a:lnTo>
                  <a:pt x="423" y="1370"/>
                </a:lnTo>
                <a:lnTo>
                  <a:pt x="452" y="1466"/>
                </a:lnTo>
                <a:lnTo>
                  <a:pt x="481" y="1559"/>
                </a:lnTo>
                <a:lnTo>
                  <a:pt x="491" y="1590"/>
                </a:lnTo>
                <a:lnTo>
                  <a:pt x="492" y="1599"/>
                </a:lnTo>
                <a:lnTo>
                  <a:pt x="492" y="1602"/>
                </a:lnTo>
                <a:lnTo>
                  <a:pt x="492" y="1602"/>
                </a:lnTo>
                <a:lnTo>
                  <a:pt x="490" y="1604"/>
                </a:lnTo>
                <a:lnTo>
                  <a:pt x="489" y="1608"/>
                </a:lnTo>
                <a:lnTo>
                  <a:pt x="487" y="1616"/>
                </a:lnTo>
                <a:lnTo>
                  <a:pt x="487" y="1616"/>
                </a:lnTo>
                <a:lnTo>
                  <a:pt x="489" y="1627"/>
                </a:lnTo>
                <a:lnTo>
                  <a:pt x="490" y="1647"/>
                </a:lnTo>
                <a:lnTo>
                  <a:pt x="493" y="1668"/>
                </a:lnTo>
                <a:lnTo>
                  <a:pt x="496" y="1675"/>
                </a:lnTo>
                <a:lnTo>
                  <a:pt x="498" y="1680"/>
                </a:lnTo>
                <a:lnTo>
                  <a:pt x="498" y="1680"/>
                </a:lnTo>
                <a:lnTo>
                  <a:pt x="502" y="1683"/>
                </a:lnTo>
                <a:lnTo>
                  <a:pt x="507" y="1686"/>
                </a:lnTo>
                <a:lnTo>
                  <a:pt x="520" y="1689"/>
                </a:lnTo>
                <a:lnTo>
                  <a:pt x="537" y="1693"/>
                </a:lnTo>
                <a:lnTo>
                  <a:pt x="537" y="1693"/>
                </a:lnTo>
                <a:lnTo>
                  <a:pt x="557" y="1691"/>
                </a:lnTo>
                <a:lnTo>
                  <a:pt x="602" y="1685"/>
                </a:lnTo>
                <a:lnTo>
                  <a:pt x="626" y="1681"/>
                </a:lnTo>
                <a:lnTo>
                  <a:pt x="647" y="1676"/>
                </a:lnTo>
                <a:lnTo>
                  <a:pt x="662" y="1672"/>
                </a:lnTo>
                <a:lnTo>
                  <a:pt x="667" y="1670"/>
                </a:lnTo>
                <a:lnTo>
                  <a:pt x="670" y="1668"/>
                </a:lnTo>
                <a:lnTo>
                  <a:pt x="670" y="1668"/>
                </a:lnTo>
                <a:lnTo>
                  <a:pt x="671" y="1659"/>
                </a:lnTo>
                <a:lnTo>
                  <a:pt x="671" y="1657"/>
                </a:lnTo>
                <a:lnTo>
                  <a:pt x="670" y="1654"/>
                </a:lnTo>
                <a:lnTo>
                  <a:pt x="666" y="1652"/>
                </a:lnTo>
                <a:lnTo>
                  <a:pt x="660" y="1649"/>
                </a:lnTo>
                <a:lnTo>
                  <a:pt x="660" y="1649"/>
                </a:lnTo>
                <a:lnTo>
                  <a:pt x="649" y="1643"/>
                </a:lnTo>
                <a:lnTo>
                  <a:pt x="635" y="1633"/>
                </a:lnTo>
                <a:lnTo>
                  <a:pt x="620" y="1623"/>
                </a:lnTo>
                <a:lnTo>
                  <a:pt x="608" y="1616"/>
                </a:lnTo>
                <a:lnTo>
                  <a:pt x="608" y="1616"/>
                </a:lnTo>
                <a:lnTo>
                  <a:pt x="583" y="1602"/>
                </a:lnTo>
                <a:lnTo>
                  <a:pt x="565" y="1591"/>
                </a:lnTo>
                <a:lnTo>
                  <a:pt x="555" y="1591"/>
                </a:lnTo>
                <a:lnTo>
                  <a:pt x="555" y="1591"/>
                </a:lnTo>
                <a:lnTo>
                  <a:pt x="536" y="1457"/>
                </a:lnTo>
                <a:lnTo>
                  <a:pt x="523" y="1365"/>
                </a:lnTo>
                <a:lnTo>
                  <a:pt x="515" y="1317"/>
                </a:lnTo>
                <a:lnTo>
                  <a:pt x="515" y="1317"/>
                </a:lnTo>
                <a:lnTo>
                  <a:pt x="513" y="1312"/>
                </a:lnTo>
                <a:lnTo>
                  <a:pt x="510" y="1306"/>
                </a:lnTo>
                <a:lnTo>
                  <a:pt x="510" y="1306"/>
                </a:lnTo>
                <a:lnTo>
                  <a:pt x="506" y="1289"/>
                </a:lnTo>
                <a:lnTo>
                  <a:pt x="497" y="1265"/>
                </a:lnTo>
                <a:lnTo>
                  <a:pt x="485" y="1233"/>
                </a:lnTo>
                <a:lnTo>
                  <a:pt x="496" y="1222"/>
                </a:lnTo>
                <a:lnTo>
                  <a:pt x="496" y="1222"/>
                </a:lnTo>
                <a:lnTo>
                  <a:pt x="450" y="1123"/>
                </a:lnTo>
                <a:lnTo>
                  <a:pt x="418" y="1055"/>
                </a:lnTo>
                <a:lnTo>
                  <a:pt x="403" y="1022"/>
                </a:lnTo>
                <a:lnTo>
                  <a:pt x="403" y="1022"/>
                </a:lnTo>
                <a:lnTo>
                  <a:pt x="399" y="1011"/>
                </a:lnTo>
                <a:lnTo>
                  <a:pt x="390" y="989"/>
                </a:lnTo>
                <a:lnTo>
                  <a:pt x="380" y="968"/>
                </a:lnTo>
                <a:lnTo>
                  <a:pt x="375" y="956"/>
                </a:lnTo>
                <a:lnTo>
                  <a:pt x="375" y="956"/>
                </a:lnTo>
                <a:lnTo>
                  <a:pt x="374" y="949"/>
                </a:lnTo>
                <a:lnTo>
                  <a:pt x="369" y="934"/>
                </a:lnTo>
                <a:lnTo>
                  <a:pt x="363" y="915"/>
                </a:lnTo>
                <a:lnTo>
                  <a:pt x="363" y="915"/>
                </a:lnTo>
                <a:lnTo>
                  <a:pt x="368" y="910"/>
                </a:lnTo>
                <a:lnTo>
                  <a:pt x="373" y="904"/>
                </a:lnTo>
                <a:lnTo>
                  <a:pt x="373" y="904"/>
                </a:lnTo>
                <a:lnTo>
                  <a:pt x="372" y="877"/>
                </a:lnTo>
                <a:lnTo>
                  <a:pt x="367" y="823"/>
                </a:lnTo>
                <a:lnTo>
                  <a:pt x="360" y="746"/>
                </a:lnTo>
                <a:lnTo>
                  <a:pt x="360" y="746"/>
                </a:lnTo>
                <a:lnTo>
                  <a:pt x="358" y="654"/>
                </a:lnTo>
                <a:lnTo>
                  <a:pt x="358" y="589"/>
                </a:lnTo>
                <a:lnTo>
                  <a:pt x="358" y="566"/>
                </a:lnTo>
                <a:lnTo>
                  <a:pt x="360" y="553"/>
                </a:lnTo>
                <a:lnTo>
                  <a:pt x="360" y="553"/>
                </a:lnTo>
                <a:lnTo>
                  <a:pt x="363" y="546"/>
                </a:lnTo>
                <a:lnTo>
                  <a:pt x="374" y="533"/>
                </a:lnTo>
                <a:lnTo>
                  <a:pt x="405" y="499"/>
                </a:lnTo>
                <a:lnTo>
                  <a:pt x="435" y="465"/>
                </a:lnTo>
                <a:lnTo>
                  <a:pt x="445" y="453"/>
                </a:lnTo>
                <a:lnTo>
                  <a:pt x="447" y="449"/>
                </a:lnTo>
                <a:lnTo>
                  <a:pt x="448" y="446"/>
                </a:lnTo>
                <a:lnTo>
                  <a:pt x="448" y="423"/>
                </a:lnTo>
                <a:lnTo>
                  <a:pt x="448" y="423"/>
                </a:lnTo>
                <a:lnTo>
                  <a:pt x="464" y="411"/>
                </a:lnTo>
                <a:lnTo>
                  <a:pt x="500" y="381"/>
                </a:lnTo>
                <a:lnTo>
                  <a:pt x="518" y="363"/>
                </a:lnTo>
                <a:lnTo>
                  <a:pt x="534" y="345"/>
                </a:lnTo>
                <a:lnTo>
                  <a:pt x="540" y="338"/>
                </a:lnTo>
                <a:lnTo>
                  <a:pt x="543" y="332"/>
                </a:lnTo>
                <a:lnTo>
                  <a:pt x="547" y="326"/>
                </a:lnTo>
                <a:lnTo>
                  <a:pt x="547" y="321"/>
                </a:lnTo>
                <a:lnTo>
                  <a:pt x="547" y="321"/>
                </a:lnTo>
                <a:lnTo>
                  <a:pt x="545" y="307"/>
                </a:lnTo>
                <a:lnTo>
                  <a:pt x="542" y="296"/>
                </a:lnTo>
                <a:lnTo>
                  <a:pt x="538" y="286"/>
                </a:lnTo>
                <a:lnTo>
                  <a:pt x="311" y="118"/>
                </a:lnTo>
                <a:lnTo>
                  <a:pt x="311" y="118"/>
                </a:lnTo>
                <a:lnTo>
                  <a:pt x="312" y="111"/>
                </a:lnTo>
                <a:lnTo>
                  <a:pt x="313" y="94"/>
                </a:lnTo>
                <a:lnTo>
                  <a:pt x="313" y="75"/>
                </a:lnTo>
                <a:lnTo>
                  <a:pt x="312" y="68"/>
                </a:lnTo>
                <a:lnTo>
                  <a:pt x="310" y="62"/>
                </a:lnTo>
                <a:lnTo>
                  <a:pt x="303" y="54"/>
                </a:lnTo>
                <a:lnTo>
                  <a:pt x="303" y="54"/>
                </a:lnTo>
                <a:lnTo>
                  <a:pt x="301" y="52"/>
                </a:lnTo>
                <a:lnTo>
                  <a:pt x="301" y="48"/>
                </a:lnTo>
                <a:lnTo>
                  <a:pt x="298" y="43"/>
                </a:lnTo>
                <a:lnTo>
                  <a:pt x="292" y="35"/>
                </a:lnTo>
                <a:lnTo>
                  <a:pt x="292" y="35"/>
                </a:lnTo>
                <a:lnTo>
                  <a:pt x="285" y="30"/>
                </a:lnTo>
                <a:lnTo>
                  <a:pt x="282" y="28"/>
                </a:lnTo>
                <a:lnTo>
                  <a:pt x="278" y="27"/>
                </a:lnTo>
                <a:lnTo>
                  <a:pt x="273" y="23"/>
                </a:lnTo>
                <a:lnTo>
                  <a:pt x="273" y="23"/>
                </a:lnTo>
                <a:close/>
                <a:moveTo>
                  <a:pt x="247" y="180"/>
                </a:moveTo>
                <a:lnTo>
                  <a:pt x="265" y="180"/>
                </a:lnTo>
                <a:lnTo>
                  <a:pt x="265" y="180"/>
                </a:lnTo>
                <a:lnTo>
                  <a:pt x="279" y="180"/>
                </a:lnTo>
                <a:lnTo>
                  <a:pt x="287" y="180"/>
                </a:lnTo>
                <a:lnTo>
                  <a:pt x="293" y="184"/>
                </a:lnTo>
                <a:lnTo>
                  <a:pt x="293" y="184"/>
                </a:lnTo>
                <a:lnTo>
                  <a:pt x="441" y="304"/>
                </a:lnTo>
                <a:lnTo>
                  <a:pt x="441" y="304"/>
                </a:lnTo>
                <a:lnTo>
                  <a:pt x="445" y="307"/>
                </a:lnTo>
                <a:lnTo>
                  <a:pt x="448" y="308"/>
                </a:lnTo>
                <a:lnTo>
                  <a:pt x="451" y="310"/>
                </a:lnTo>
                <a:lnTo>
                  <a:pt x="451" y="314"/>
                </a:lnTo>
                <a:lnTo>
                  <a:pt x="451" y="314"/>
                </a:lnTo>
                <a:lnTo>
                  <a:pt x="450" y="325"/>
                </a:lnTo>
                <a:lnTo>
                  <a:pt x="446" y="335"/>
                </a:lnTo>
                <a:lnTo>
                  <a:pt x="446" y="335"/>
                </a:lnTo>
                <a:lnTo>
                  <a:pt x="441" y="339"/>
                </a:lnTo>
                <a:lnTo>
                  <a:pt x="434" y="345"/>
                </a:lnTo>
                <a:lnTo>
                  <a:pt x="423" y="353"/>
                </a:lnTo>
                <a:lnTo>
                  <a:pt x="411" y="352"/>
                </a:lnTo>
                <a:lnTo>
                  <a:pt x="411" y="352"/>
                </a:lnTo>
                <a:lnTo>
                  <a:pt x="406" y="354"/>
                </a:lnTo>
                <a:lnTo>
                  <a:pt x="389" y="366"/>
                </a:lnTo>
                <a:lnTo>
                  <a:pt x="389" y="366"/>
                </a:lnTo>
                <a:lnTo>
                  <a:pt x="372" y="378"/>
                </a:lnTo>
                <a:lnTo>
                  <a:pt x="350" y="392"/>
                </a:lnTo>
                <a:lnTo>
                  <a:pt x="315" y="411"/>
                </a:lnTo>
                <a:lnTo>
                  <a:pt x="315" y="411"/>
                </a:lnTo>
                <a:lnTo>
                  <a:pt x="272" y="435"/>
                </a:lnTo>
                <a:lnTo>
                  <a:pt x="285" y="405"/>
                </a:lnTo>
                <a:lnTo>
                  <a:pt x="285" y="405"/>
                </a:lnTo>
                <a:lnTo>
                  <a:pt x="294" y="397"/>
                </a:lnTo>
                <a:lnTo>
                  <a:pt x="301" y="389"/>
                </a:lnTo>
                <a:lnTo>
                  <a:pt x="306" y="382"/>
                </a:lnTo>
                <a:lnTo>
                  <a:pt x="306" y="382"/>
                </a:lnTo>
                <a:lnTo>
                  <a:pt x="310" y="375"/>
                </a:lnTo>
                <a:lnTo>
                  <a:pt x="313" y="365"/>
                </a:lnTo>
                <a:lnTo>
                  <a:pt x="316" y="355"/>
                </a:lnTo>
                <a:lnTo>
                  <a:pt x="316" y="352"/>
                </a:lnTo>
                <a:lnTo>
                  <a:pt x="313" y="350"/>
                </a:lnTo>
                <a:lnTo>
                  <a:pt x="313" y="350"/>
                </a:lnTo>
                <a:lnTo>
                  <a:pt x="307" y="347"/>
                </a:lnTo>
                <a:lnTo>
                  <a:pt x="306" y="345"/>
                </a:lnTo>
                <a:lnTo>
                  <a:pt x="306" y="345"/>
                </a:lnTo>
                <a:lnTo>
                  <a:pt x="305" y="277"/>
                </a:lnTo>
                <a:lnTo>
                  <a:pt x="305" y="277"/>
                </a:lnTo>
                <a:lnTo>
                  <a:pt x="304" y="274"/>
                </a:lnTo>
                <a:lnTo>
                  <a:pt x="299" y="268"/>
                </a:lnTo>
                <a:lnTo>
                  <a:pt x="293" y="262"/>
                </a:lnTo>
                <a:lnTo>
                  <a:pt x="283" y="253"/>
                </a:lnTo>
                <a:lnTo>
                  <a:pt x="283" y="253"/>
                </a:lnTo>
                <a:lnTo>
                  <a:pt x="267" y="242"/>
                </a:lnTo>
                <a:lnTo>
                  <a:pt x="264" y="240"/>
                </a:lnTo>
                <a:lnTo>
                  <a:pt x="248" y="229"/>
                </a:lnTo>
                <a:lnTo>
                  <a:pt x="248" y="229"/>
                </a:lnTo>
                <a:lnTo>
                  <a:pt x="239" y="226"/>
                </a:lnTo>
                <a:lnTo>
                  <a:pt x="233" y="224"/>
                </a:lnTo>
                <a:lnTo>
                  <a:pt x="227" y="223"/>
                </a:lnTo>
                <a:lnTo>
                  <a:pt x="227" y="223"/>
                </a:lnTo>
                <a:lnTo>
                  <a:pt x="213" y="224"/>
                </a:lnTo>
                <a:lnTo>
                  <a:pt x="204" y="225"/>
                </a:lnTo>
                <a:lnTo>
                  <a:pt x="204" y="225"/>
                </a:lnTo>
                <a:lnTo>
                  <a:pt x="200" y="228"/>
                </a:lnTo>
                <a:lnTo>
                  <a:pt x="198" y="229"/>
                </a:lnTo>
                <a:lnTo>
                  <a:pt x="194" y="229"/>
                </a:lnTo>
                <a:lnTo>
                  <a:pt x="194" y="229"/>
                </a:lnTo>
                <a:lnTo>
                  <a:pt x="187" y="228"/>
                </a:lnTo>
                <a:lnTo>
                  <a:pt x="182" y="228"/>
                </a:lnTo>
                <a:lnTo>
                  <a:pt x="176" y="230"/>
                </a:lnTo>
                <a:lnTo>
                  <a:pt x="176" y="230"/>
                </a:lnTo>
                <a:lnTo>
                  <a:pt x="171" y="236"/>
                </a:lnTo>
                <a:lnTo>
                  <a:pt x="168" y="241"/>
                </a:lnTo>
                <a:lnTo>
                  <a:pt x="166" y="246"/>
                </a:lnTo>
                <a:lnTo>
                  <a:pt x="147" y="257"/>
                </a:lnTo>
                <a:lnTo>
                  <a:pt x="147" y="257"/>
                </a:lnTo>
                <a:lnTo>
                  <a:pt x="144" y="264"/>
                </a:lnTo>
                <a:lnTo>
                  <a:pt x="141" y="275"/>
                </a:lnTo>
                <a:lnTo>
                  <a:pt x="141" y="275"/>
                </a:lnTo>
                <a:lnTo>
                  <a:pt x="136" y="282"/>
                </a:lnTo>
                <a:lnTo>
                  <a:pt x="133" y="286"/>
                </a:lnTo>
                <a:lnTo>
                  <a:pt x="127" y="318"/>
                </a:lnTo>
                <a:lnTo>
                  <a:pt x="140" y="335"/>
                </a:lnTo>
                <a:lnTo>
                  <a:pt x="140" y="335"/>
                </a:lnTo>
                <a:lnTo>
                  <a:pt x="140" y="350"/>
                </a:lnTo>
                <a:lnTo>
                  <a:pt x="140" y="363"/>
                </a:lnTo>
                <a:lnTo>
                  <a:pt x="140" y="371"/>
                </a:lnTo>
                <a:lnTo>
                  <a:pt x="140" y="371"/>
                </a:lnTo>
                <a:lnTo>
                  <a:pt x="142" y="376"/>
                </a:lnTo>
                <a:lnTo>
                  <a:pt x="146" y="381"/>
                </a:lnTo>
                <a:lnTo>
                  <a:pt x="149" y="386"/>
                </a:lnTo>
                <a:lnTo>
                  <a:pt x="152" y="389"/>
                </a:lnTo>
                <a:lnTo>
                  <a:pt x="152" y="389"/>
                </a:lnTo>
                <a:lnTo>
                  <a:pt x="154" y="408"/>
                </a:lnTo>
                <a:lnTo>
                  <a:pt x="163" y="409"/>
                </a:lnTo>
                <a:lnTo>
                  <a:pt x="155" y="439"/>
                </a:lnTo>
                <a:lnTo>
                  <a:pt x="155" y="439"/>
                </a:lnTo>
                <a:lnTo>
                  <a:pt x="136" y="435"/>
                </a:lnTo>
                <a:lnTo>
                  <a:pt x="136" y="435"/>
                </a:lnTo>
                <a:lnTo>
                  <a:pt x="131" y="433"/>
                </a:lnTo>
                <a:lnTo>
                  <a:pt x="125" y="429"/>
                </a:lnTo>
                <a:lnTo>
                  <a:pt x="115" y="423"/>
                </a:lnTo>
                <a:lnTo>
                  <a:pt x="115" y="423"/>
                </a:lnTo>
                <a:lnTo>
                  <a:pt x="113" y="418"/>
                </a:lnTo>
                <a:lnTo>
                  <a:pt x="108" y="406"/>
                </a:lnTo>
                <a:lnTo>
                  <a:pt x="104" y="394"/>
                </a:lnTo>
                <a:lnTo>
                  <a:pt x="101" y="388"/>
                </a:lnTo>
                <a:lnTo>
                  <a:pt x="101" y="388"/>
                </a:lnTo>
                <a:lnTo>
                  <a:pt x="98" y="382"/>
                </a:lnTo>
                <a:lnTo>
                  <a:pt x="93" y="375"/>
                </a:lnTo>
                <a:lnTo>
                  <a:pt x="88" y="363"/>
                </a:lnTo>
                <a:lnTo>
                  <a:pt x="79" y="305"/>
                </a:lnTo>
                <a:lnTo>
                  <a:pt x="79" y="305"/>
                </a:lnTo>
                <a:lnTo>
                  <a:pt x="101" y="249"/>
                </a:lnTo>
                <a:lnTo>
                  <a:pt x="116" y="210"/>
                </a:lnTo>
                <a:lnTo>
                  <a:pt x="123" y="198"/>
                </a:lnTo>
                <a:lnTo>
                  <a:pt x="124" y="195"/>
                </a:lnTo>
                <a:lnTo>
                  <a:pt x="126" y="193"/>
                </a:lnTo>
                <a:lnTo>
                  <a:pt x="136" y="196"/>
                </a:lnTo>
                <a:lnTo>
                  <a:pt x="136" y="196"/>
                </a:lnTo>
                <a:lnTo>
                  <a:pt x="141" y="198"/>
                </a:lnTo>
                <a:lnTo>
                  <a:pt x="154" y="202"/>
                </a:lnTo>
                <a:lnTo>
                  <a:pt x="172" y="206"/>
                </a:lnTo>
                <a:lnTo>
                  <a:pt x="182" y="206"/>
                </a:lnTo>
                <a:lnTo>
                  <a:pt x="192" y="206"/>
                </a:lnTo>
                <a:lnTo>
                  <a:pt x="192" y="206"/>
                </a:lnTo>
                <a:lnTo>
                  <a:pt x="202" y="203"/>
                </a:lnTo>
                <a:lnTo>
                  <a:pt x="211" y="201"/>
                </a:lnTo>
                <a:lnTo>
                  <a:pt x="220" y="196"/>
                </a:lnTo>
                <a:lnTo>
                  <a:pt x="228" y="191"/>
                </a:lnTo>
                <a:lnTo>
                  <a:pt x="242" y="184"/>
                </a:lnTo>
                <a:lnTo>
                  <a:pt x="247" y="180"/>
                </a:lnTo>
                <a:lnTo>
                  <a:pt x="247" y="18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5097A056-AF70-4EB6-87D7-EAAE2205C0B1}"/>
              </a:ext>
            </a:extLst>
          </p:cNvPr>
          <p:cNvSpPr>
            <a:spLocks noEditPoints="1"/>
          </p:cNvSpPr>
          <p:nvPr/>
        </p:nvSpPr>
        <p:spPr bwMode="auto">
          <a:xfrm>
            <a:off x="7752072" y="2876900"/>
            <a:ext cx="1784001" cy="1468370"/>
          </a:xfrm>
          <a:custGeom>
            <a:avLst/>
            <a:gdLst>
              <a:gd name="T0" fmla="*/ 625 w 1950"/>
              <a:gd name="T1" fmla="*/ 310 h 1605"/>
              <a:gd name="T2" fmla="*/ 514 w 1950"/>
              <a:gd name="T3" fmla="*/ 394 h 1605"/>
              <a:gd name="T4" fmla="*/ 290 w 1950"/>
              <a:gd name="T5" fmla="*/ 551 h 1605"/>
              <a:gd name="T6" fmla="*/ 124 w 1950"/>
              <a:gd name="T7" fmla="*/ 641 h 1605"/>
              <a:gd name="T8" fmla="*/ 35 w 1950"/>
              <a:gd name="T9" fmla="*/ 646 h 1605"/>
              <a:gd name="T10" fmla="*/ 0 w 1950"/>
              <a:gd name="T11" fmla="*/ 687 h 1605"/>
              <a:gd name="T12" fmla="*/ 27 w 1950"/>
              <a:gd name="T13" fmla="*/ 757 h 1605"/>
              <a:gd name="T14" fmla="*/ 46 w 1950"/>
              <a:gd name="T15" fmla="*/ 759 h 1605"/>
              <a:gd name="T16" fmla="*/ 92 w 1950"/>
              <a:gd name="T17" fmla="*/ 714 h 1605"/>
              <a:gd name="T18" fmla="*/ 303 w 1950"/>
              <a:gd name="T19" fmla="*/ 616 h 1605"/>
              <a:gd name="T20" fmla="*/ 540 w 1950"/>
              <a:gd name="T21" fmla="*/ 531 h 1605"/>
              <a:gd name="T22" fmla="*/ 618 w 1950"/>
              <a:gd name="T23" fmla="*/ 581 h 1605"/>
              <a:gd name="T24" fmla="*/ 665 w 1950"/>
              <a:gd name="T25" fmla="*/ 750 h 1605"/>
              <a:gd name="T26" fmla="*/ 689 w 1950"/>
              <a:gd name="T27" fmla="*/ 877 h 1605"/>
              <a:gd name="T28" fmla="*/ 720 w 1950"/>
              <a:gd name="T29" fmla="*/ 1035 h 1605"/>
              <a:gd name="T30" fmla="*/ 727 w 1950"/>
              <a:gd name="T31" fmla="*/ 1171 h 1605"/>
              <a:gd name="T32" fmla="*/ 444 w 1950"/>
              <a:gd name="T33" fmla="*/ 1361 h 1605"/>
              <a:gd name="T34" fmla="*/ 365 w 1950"/>
              <a:gd name="T35" fmla="*/ 1385 h 1605"/>
              <a:gd name="T36" fmla="*/ 444 w 1950"/>
              <a:gd name="T37" fmla="*/ 1554 h 1605"/>
              <a:gd name="T38" fmla="*/ 501 w 1950"/>
              <a:gd name="T39" fmla="*/ 1587 h 1605"/>
              <a:gd name="T40" fmla="*/ 498 w 1950"/>
              <a:gd name="T41" fmla="*/ 1499 h 1605"/>
              <a:gd name="T42" fmla="*/ 503 w 1950"/>
              <a:gd name="T43" fmla="*/ 1442 h 1605"/>
              <a:gd name="T44" fmla="*/ 847 w 1950"/>
              <a:gd name="T45" fmla="*/ 1260 h 1605"/>
              <a:gd name="T46" fmla="*/ 905 w 1950"/>
              <a:gd name="T47" fmla="*/ 1204 h 1605"/>
              <a:gd name="T48" fmla="*/ 998 w 1950"/>
              <a:gd name="T49" fmla="*/ 1181 h 1605"/>
              <a:gd name="T50" fmla="*/ 1310 w 1950"/>
              <a:gd name="T51" fmla="*/ 1536 h 1605"/>
              <a:gd name="T52" fmla="*/ 1367 w 1950"/>
              <a:gd name="T53" fmla="*/ 1598 h 1605"/>
              <a:gd name="T54" fmla="*/ 1469 w 1950"/>
              <a:gd name="T55" fmla="*/ 1553 h 1605"/>
              <a:gd name="T56" fmla="*/ 1530 w 1950"/>
              <a:gd name="T57" fmla="*/ 1496 h 1605"/>
              <a:gd name="T58" fmla="*/ 1414 w 1950"/>
              <a:gd name="T59" fmla="*/ 1482 h 1605"/>
              <a:gd name="T60" fmla="*/ 1389 w 1950"/>
              <a:gd name="T61" fmla="*/ 1492 h 1605"/>
              <a:gd name="T62" fmla="*/ 1210 w 1950"/>
              <a:gd name="T63" fmla="*/ 1226 h 1605"/>
              <a:gd name="T64" fmla="*/ 1106 w 1950"/>
              <a:gd name="T65" fmla="*/ 1059 h 1605"/>
              <a:gd name="T66" fmla="*/ 968 w 1950"/>
              <a:gd name="T67" fmla="*/ 897 h 1605"/>
              <a:gd name="T68" fmla="*/ 965 w 1950"/>
              <a:gd name="T69" fmla="*/ 784 h 1605"/>
              <a:gd name="T70" fmla="*/ 962 w 1950"/>
              <a:gd name="T71" fmla="*/ 571 h 1605"/>
              <a:gd name="T72" fmla="*/ 1054 w 1950"/>
              <a:gd name="T73" fmla="*/ 661 h 1605"/>
              <a:gd name="T74" fmla="*/ 1179 w 1950"/>
              <a:gd name="T75" fmla="*/ 489 h 1605"/>
              <a:gd name="T76" fmla="*/ 1245 w 1950"/>
              <a:gd name="T77" fmla="*/ 423 h 1605"/>
              <a:gd name="T78" fmla="*/ 1210 w 1950"/>
              <a:gd name="T79" fmla="*/ 365 h 1605"/>
              <a:gd name="T80" fmla="*/ 1183 w 1950"/>
              <a:gd name="T81" fmla="*/ 349 h 1605"/>
              <a:gd name="T82" fmla="*/ 1141 w 1950"/>
              <a:gd name="T83" fmla="*/ 390 h 1605"/>
              <a:gd name="T84" fmla="*/ 1026 w 1950"/>
              <a:gd name="T85" fmla="*/ 506 h 1605"/>
              <a:gd name="T86" fmla="*/ 877 w 1950"/>
              <a:gd name="T87" fmla="*/ 337 h 1605"/>
              <a:gd name="T88" fmla="*/ 855 w 1950"/>
              <a:gd name="T89" fmla="*/ 277 h 1605"/>
              <a:gd name="T90" fmla="*/ 851 w 1950"/>
              <a:gd name="T91" fmla="*/ 211 h 1605"/>
              <a:gd name="T92" fmla="*/ 839 w 1950"/>
              <a:gd name="T93" fmla="*/ 136 h 1605"/>
              <a:gd name="T94" fmla="*/ 836 w 1950"/>
              <a:gd name="T95" fmla="*/ 42 h 1605"/>
              <a:gd name="T96" fmla="*/ 768 w 1950"/>
              <a:gd name="T97" fmla="*/ 5 h 1605"/>
              <a:gd name="T98" fmla="*/ 684 w 1950"/>
              <a:gd name="T99" fmla="*/ 3 h 1605"/>
              <a:gd name="T100" fmla="*/ 630 w 1950"/>
              <a:gd name="T101" fmla="*/ 50 h 1605"/>
              <a:gd name="T102" fmla="*/ 592 w 1950"/>
              <a:gd name="T103" fmla="*/ 106 h 1605"/>
              <a:gd name="T104" fmla="*/ 602 w 1950"/>
              <a:gd name="T105" fmla="*/ 160 h 1605"/>
              <a:gd name="T106" fmla="*/ 586 w 1950"/>
              <a:gd name="T107" fmla="*/ 196 h 1605"/>
              <a:gd name="T108" fmla="*/ 636 w 1950"/>
              <a:gd name="T109" fmla="*/ 216 h 1605"/>
              <a:gd name="T110" fmla="*/ 642 w 1950"/>
              <a:gd name="T111" fmla="*/ 242 h 1605"/>
              <a:gd name="T112" fmla="*/ 1654 w 1950"/>
              <a:gd name="T113" fmla="*/ 1283 h 1605"/>
              <a:gd name="T114" fmla="*/ 1775 w 1950"/>
              <a:gd name="T115" fmla="*/ 1316 h 1605"/>
              <a:gd name="T116" fmla="*/ 1903 w 1950"/>
              <a:gd name="T117" fmla="*/ 1277 h 1605"/>
              <a:gd name="T118" fmla="*/ 1950 w 1950"/>
              <a:gd name="T119" fmla="*/ 1201 h 1605"/>
              <a:gd name="T120" fmla="*/ 1869 w 1950"/>
              <a:gd name="T121" fmla="*/ 1141 h 1605"/>
              <a:gd name="T122" fmla="*/ 1733 w 1950"/>
              <a:gd name="T123" fmla="*/ 1152 h 1605"/>
              <a:gd name="T124" fmla="*/ 1639 w 1950"/>
              <a:gd name="T125" fmla="*/ 1225 h 1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0" h="1605">
                <a:moveTo>
                  <a:pt x="681" y="259"/>
                </a:moveTo>
                <a:lnTo>
                  <a:pt x="681" y="288"/>
                </a:lnTo>
                <a:lnTo>
                  <a:pt x="681" y="288"/>
                </a:lnTo>
                <a:lnTo>
                  <a:pt x="663" y="289"/>
                </a:lnTo>
                <a:lnTo>
                  <a:pt x="649" y="292"/>
                </a:lnTo>
                <a:lnTo>
                  <a:pt x="644" y="293"/>
                </a:lnTo>
                <a:lnTo>
                  <a:pt x="642" y="294"/>
                </a:lnTo>
                <a:lnTo>
                  <a:pt x="642" y="294"/>
                </a:lnTo>
                <a:lnTo>
                  <a:pt x="637" y="300"/>
                </a:lnTo>
                <a:lnTo>
                  <a:pt x="625" y="310"/>
                </a:lnTo>
                <a:lnTo>
                  <a:pt x="609" y="322"/>
                </a:lnTo>
                <a:lnTo>
                  <a:pt x="591" y="335"/>
                </a:lnTo>
                <a:lnTo>
                  <a:pt x="591" y="335"/>
                </a:lnTo>
                <a:lnTo>
                  <a:pt x="574" y="345"/>
                </a:lnTo>
                <a:lnTo>
                  <a:pt x="559" y="351"/>
                </a:lnTo>
                <a:lnTo>
                  <a:pt x="547" y="357"/>
                </a:lnTo>
                <a:lnTo>
                  <a:pt x="542" y="361"/>
                </a:lnTo>
                <a:lnTo>
                  <a:pt x="537" y="365"/>
                </a:lnTo>
                <a:lnTo>
                  <a:pt x="537" y="365"/>
                </a:lnTo>
                <a:lnTo>
                  <a:pt x="514" y="394"/>
                </a:lnTo>
                <a:lnTo>
                  <a:pt x="495" y="418"/>
                </a:lnTo>
                <a:lnTo>
                  <a:pt x="495" y="418"/>
                </a:lnTo>
                <a:lnTo>
                  <a:pt x="491" y="422"/>
                </a:lnTo>
                <a:lnTo>
                  <a:pt x="483" y="428"/>
                </a:lnTo>
                <a:lnTo>
                  <a:pt x="458" y="444"/>
                </a:lnTo>
                <a:lnTo>
                  <a:pt x="423" y="464"/>
                </a:lnTo>
                <a:lnTo>
                  <a:pt x="430" y="478"/>
                </a:lnTo>
                <a:lnTo>
                  <a:pt x="430" y="478"/>
                </a:lnTo>
                <a:lnTo>
                  <a:pt x="348" y="520"/>
                </a:lnTo>
                <a:lnTo>
                  <a:pt x="290" y="551"/>
                </a:lnTo>
                <a:lnTo>
                  <a:pt x="271" y="562"/>
                </a:lnTo>
                <a:lnTo>
                  <a:pt x="262" y="567"/>
                </a:lnTo>
                <a:lnTo>
                  <a:pt x="262" y="567"/>
                </a:lnTo>
                <a:lnTo>
                  <a:pt x="255" y="571"/>
                </a:lnTo>
                <a:lnTo>
                  <a:pt x="239" y="580"/>
                </a:lnTo>
                <a:lnTo>
                  <a:pt x="193" y="603"/>
                </a:lnTo>
                <a:lnTo>
                  <a:pt x="147" y="627"/>
                </a:lnTo>
                <a:lnTo>
                  <a:pt x="131" y="636"/>
                </a:lnTo>
                <a:lnTo>
                  <a:pt x="124" y="641"/>
                </a:lnTo>
                <a:lnTo>
                  <a:pt x="124" y="641"/>
                </a:lnTo>
                <a:lnTo>
                  <a:pt x="121" y="643"/>
                </a:lnTo>
                <a:lnTo>
                  <a:pt x="117" y="646"/>
                </a:lnTo>
                <a:lnTo>
                  <a:pt x="103" y="649"/>
                </a:lnTo>
                <a:lnTo>
                  <a:pt x="87" y="652"/>
                </a:lnTo>
                <a:lnTo>
                  <a:pt x="87" y="652"/>
                </a:lnTo>
                <a:lnTo>
                  <a:pt x="80" y="649"/>
                </a:lnTo>
                <a:lnTo>
                  <a:pt x="64" y="646"/>
                </a:lnTo>
                <a:lnTo>
                  <a:pt x="54" y="644"/>
                </a:lnTo>
                <a:lnTo>
                  <a:pt x="45" y="644"/>
                </a:lnTo>
                <a:lnTo>
                  <a:pt x="35" y="646"/>
                </a:lnTo>
                <a:lnTo>
                  <a:pt x="31" y="648"/>
                </a:lnTo>
                <a:lnTo>
                  <a:pt x="29" y="649"/>
                </a:lnTo>
                <a:lnTo>
                  <a:pt x="29" y="649"/>
                </a:lnTo>
                <a:lnTo>
                  <a:pt x="18" y="658"/>
                </a:lnTo>
                <a:lnTo>
                  <a:pt x="8" y="667"/>
                </a:lnTo>
                <a:lnTo>
                  <a:pt x="5" y="672"/>
                </a:lnTo>
                <a:lnTo>
                  <a:pt x="1" y="677"/>
                </a:lnTo>
                <a:lnTo>
                  <a:pt x="0" y="682"/>
                </a:lnTo>
                <a:lnTo>
                  <a:pt x="0" y="687"/>
                </a:lnTo>
                <a:lnTo>
                  <a:pt x="0" y="687"/>
                </a:lnTo>
                <a:lnTo>
                  <a:pt x="3" y="695"/>
                </a:lnTo>
                <a:lnTo>
                  <a:pt x="8" y="704"/>
                </a:lnTo>
                <a:lnTo>
                  <a:pt x="12" y="712"/>
                </a:lnTo>
                <a:lnTo>
                  <a:pt x="14" y="719"/>
                </a:lnTo>
                <a:lnTo>
                  <a:pt x="14" y="719"/>
                </a:lnTo>
                <a:lnTo>
                  <a:pt x="19" y="740"/>
                </a:lnTo>
                <a:lnTo>
                  <a:pt x="23" y="753"/>
                </a:lnTo>
                <a:lnTo>
                  <a:pt x="25" y="756"/>
                </a:lnTo>
                <a:lnTo>
                  <a:pt x="27" y="757"/>
                </a:lnTo>
                <a:lnTo>
                  <a:pt x="27" y="757"/>
                </a:lnTo>
                <a:lnTo>
                  <a:pt x="29" y="756"/>
                </a:lnTo>
                <a:lnTo>
                  <a:pt x="30" y="753"/>
                </a:lnTo>
                <a:lnTo>
                  <a:pt x="33" y="744"/>
                </a:lnTo>
                <a:lnTo>
                  <a:pt x="34" y="731"/>
                </a:lnTo>
                <a:lnTo>
                  <a:pt x="34" y="731"/>
                </a:lnTo>
                <a:lnTo>
                  <a:pt x="35" y="736"/>
                </a:lnTo>
                <a:lnTo>
                  <a:pt x="39" y="745"/>
                </a:lnTo>
                <a:lnTo>
                  <a:pt x="41" y="751"/>
                </a:lnTo>
                <a:lnTo>
                  <a:pt x="44" y="755"/>
                </a:lnTo>
                <a:lnTo>
                  <a:pt x="46" y="759"/>
                </a:lnTo>
                <a:lnTo>
                  <a:pt x="50" y="759"/>
                </a:lnTo>
                <a:lnTo>
                  <a:pt x="50" y="759"/>
                </a:lnTo>
                <a:lnTo>
                  <a:pt x="53" y="756"/>
                </a:lnTo>
                <a:lnTo>
                  <a:pt x="56" y="751"/>
                </a:lnTo>
                <a:lnTo>
                  <a:pt x="62" y="737"/>
                </a:lnTo>
                <a:lnTo>
                  <a:pt x="65" y="723"/>
                </a:lnTo>
                <a:lnTo>
                  <a:pt x="68" y="716"/>
                </a:lnTo>
                <a:lnTo>
                  <a:pt x="68" y="716"/>
                </a:lnTo>
                <a:lnTo>
                  <a:pt x="78" y="715"/>
                </a:lnTo>
                <a:lnTo>
                  <a:pt x="92" y="714"/>
                </a:lnTo>
                <a:lnTo>
                  <a:pt x="92" y="714"/>
                </a:lnTo>
                <a:lnTo>
                  <a:pt x="95" y="712"/>
                </a:lnTo>
                <a:lnTo>
                  <a:pt x="97" y="711"/>
                </a:lnTo>
                <a:lnTo>
                  <a:pt x="104" y="705"/>
                </a:lnTo>
                <a:lnTo>
                  <a:pt x="113" y="699"/>
                </a:lnTo>
                <a:lnTo>
                  <a:pt x="117" y="697"/>
                </a:lnTo>
                <a:lnTo>
                  <a:pt x="123" y="694"/>
                </a:lnTo>
                <a:lnTo>
                  <a:pt x="123" y="694"/>
                </a:lnTo>
                <a:lnTo>
                  <a:pt x="217" y="653"/>
                </a:lnTo>
                <a:lnTo>
                  <a:pt x="303" y="616"/>
                </a:lnTo>
                <a:lnTo>
                  <a:pt x="504" y="520"/>
                </a:lnTo>
                <a:lnTo>
                  <a:pt x="504" y="520"/>
                </a:lnTo>
                <a:lnTo>
                  <a:pt x="512" y="529"/>
                </a:lnTo>
                <a:lnTo>
                  <a:pt x="518" y="534"/>
                </a:lnTo>
                <a:lnTo>
                  <a:pt x="522" y="536"/>
                </a:lnTo>
                <a:lnTo>
                  <a:pt x="524" y="536"/>
                </a:lnTo>
                <a:lnTo>
                  <a:pt x="524" y="536"/>
                </a:lnTo>
                <a:lnTo>
                  <a:pt x="529" y="536"/>
                </a:lnTo>
                <a:lnTo>
                  <a:pt x="534" y="534"/>
                </a:lnTo>
                <a:lnTo>
                  <a:pt x="540" y="531"/>
                </a:lnTo>
                <a:lnTo>
                  <a:pt x="543" y="528"/>
                </a:lnTo>
                <a:lnTo>
                  <a:pt x="543" y="528"/>
                </a:lnTo>
                <a:lnTo>
                  <a:pt x="546" y="525"/>
                </a:lnTo>
                <a:lnTo>
                  <a:pt x="552" y="523"/>
                </a:lnTo>
                <a:lnTo>
                  <a:pt x="566" y="515"/>
                </a:lnTo>
                <a:lnTo>
                  <a:pt x="587" y="507"/>
                </a:lnTo>
                <a:lnTo>
                  <a:pt x="587" y="507"/>
                </a:lnTo>
                <a:lnTo>
                  <a:pt x="601" y="542"/>
                </a:lnTo>
                <a:lnTo>
                  <a:pt x="611" y="568"/>
                </a:lnTo>
                <a:lnTo>
                  <a:pt x="618" y="581"/>
                </a:lnTo>
                <a:lnTo>
                  <a:pt x="618" y="581"/>
                </a:lnTo>
                <a:lnTo>
                  <a:pt x="626" y="595"/>
                </a:lnTo>
                <a:lnTo>
                  <a:pt x="642" y="622"/>
                </a:lnTo>
                <a:lnTo>
                  <a:pt x="665" y="661"/>
                </a:lnTo>
                <a:lnTo>
                  <a:pt x="665" y="661"/>
                </a:lnTo>
                <a:lnTo>
                  <a:pt x="666" y="672"/>
                </a:lnTo>
                <a:lnTo>
                  <a:pt x="667" y="698"/>
                </a:lnTo>
                <a:lnTo>
                  <a:pt x="667" y="727"/>
                </a:lnTo>
                <a:lnTo>
                  <a:pt x="667" y="740"/>
                </a:lnTo>
                <a:lnTo>
                  <a:pt x="665" y="750"/>
                </a:lnTo>
                <a:lnTo>
                  <a:pt x="665" y="750"/>
                </a:lnTo>
                <a:lnTo>
                  <a:pt x="664" y="755"/>
                </a:lnTo>
                <a:lnTo>
                  <a:pt x="664" y="759"/>
                </a:lnTo>
                <a:lnTo>
                  <a:pt x="666" y="770"/>
                </a:lnTo>
                <a:lnTo>
                  <a:pt x="670" y="781"/>
                </a:lnTo>
                <a:lnTo>
                  <a:pt x="675" y="792"/>
                </a:lnTo>
                <a:lnTo>
                  <a:pt x="684" y="810"/>
                </a:lnTo>
                <a:lnTo>
                  <a:pt x="689" y="817"/>
                </a:lnTo>
                <a:lnTo>
                  <a:pt x="689" y="817"/>
                </a:lnTo>
                <a:lnTo>
                  <a:pt x="689" y="877"/>
                </a:lnTo>
                <a:lnTo>
                  <a:pt x="691" y="924"/>
                </a:lnTo>
                <a:lnTo>
                  <a:pt x="692" y="946"/>
                </a:lnTo>
                <a:lnTo>
                  <a:pt x="693" y="964"/>
                </a:lnTo>
                <a:lnTo>
                  <a:pt x="693" y="964"/>
                </a:lnTo>
                <a:lnTo>
                  <a:pt x="695" y="978"/>
                </a:lnTo>
                <a:lnTo>
                  <a:pt x="700" y="990"/>
                </a:lnTo>
                <a:lnTo>
                  <a:pt x="704" y="1002"/>
                </a:lnTo>
                <a:lnTo>
                  <a:pt x="709" y="1012"/>
                </a:lnTo>
                <a:lnTo>
                  <a:pt x="717" y="1027"/>
                </a:lnTo>
                <a:lnTo>
                  <a:pt x="720" y="1035"/>
                </a:lnTo>
                <a:lnTo>
                  <a:pt x="720" y="1040"/>
                </a:lnTo>
                <a:lnTo>
                  <a:pt x="720" y="1040"/>
                </a:lnTo>
                <a:lnTo>
                  <a:pt x="717" y="1064"/>
                </a:lnTo>
                <a:lnTo>
                  <a:pt x="716" y="1104"/>
                </a:lnTo>
                <a:lnTo>
                  <a:pt x="716" y="1126"/>
                </a:lnTo>
                <a:lnTo>
                  <a:pt x="719" y="1145"/>
                </a:lnTo>
                <a:lnTo>
                  <a:pt x="720" y="1154"/>
                </a:lnTo>
                <a:lnTo>
                  <a:pt x="721" y="1161"/>
                </a:lnTo>
                <a:lnTo>
                  <a:pt x="723" y="1166"/>
                </a:lnTo>
                <a:lnTo>
                  <a:pt x="727" y="1171"/>
                </a:lnTo>
                <a:lnTo>
                  <a:pt x="727" y="1171"/>
                </a:lnTo>
                <a:lnTo>
                  <a:pt x="734" y="1176"/>
                </a:lnTo>
                <a:lnTo>
                  <a:pt x="742" y="1181"/>
                </a:lnTo>
                <a:lnTo>
                  <a:pt x="755" y="1187"/>
                </a:lnTo>
                <a:lnTo>
                  <a:pt x="767" y="1189"/>
                </a:lnTo>
                <a:lnTo>
                  <a:pt x="771" y="1190"/>
                </a:lnTo>
                <a:lnTo>
                  <a:pt x="725" y="1235"/>
                </a:lnTo>
                <a:lnTo>
                  <a:pt x="453" y="1363"/>
                </a:lnTo>
                <a:lnTo>
                  <a:pt x="453" y="1363"/>
                </a:lnTo>
                <a:lnTo>
                  <a:pt x="444" y="1361"/>
                </a:lnTo>
                <a:lnTo>
                  <a:pt x="424" y="1358"/>
                </a:lnTo>
                <a:lnTo>
                  <a:pt x="424" y="1358"/>
                </a:lnTo>
                <a:lnTo>
                  <a:pt x="418" y="1358"/>
                </a:lnTo>
                <a:lnTo>
                  <a:pt x="412" y="1360"/>
                </a:lnTo>
                <a:lnTo>
                  <a:pt x="399" y="1366"/>
                </a:lnTo>
                <a:lnTo>
                  <a:pt x="388" y="1370"/>
                </a:lnTo>
                <a:lnTo>
                  <a:pt x="384" y="1374"/>
                </a:lnTo>
                <a:lnTo>
                  <a:pt x="384" y="1374"/>
                </a:lnTo>
                <a:lnTo>
                  <a:pt x="372" y="1380"/>
                </a:lnTo>
                <a:lnTo>
                  <a:pt x="365" y="1385"/>
                </a:lnTo>
                <a:lnTo>
                  <a:pt x="362" y="1387"/>
                </a:lnTo>
                <a:lnTo>
                  <a:pt x="361" y="1390"/>
                </a:lnTo>
                <a:lnTo>
                  <a:pt x="361" y="1390"/>
                </a:lnTo>
                <a:lnTo>
                  <a:pt x="363" y="1397"/>
                </a:lnTo>
                <a:lnTo>
                  <a:pt x="371" y="1414"/>
                </a:lnTo>
                <a:lnTo>
                  <a:pt x="395" y="1464"/>
                </a:lnTo>
                <a:lnTo>
                  <a:pt x="408" y="1492"/>
                </a:lnTo>
                <a:lnTo>
                  <a:pt x="422" y="1519"/>
                </a:lnTo>
                <a:lnTo>
                  <a:pt x="434" y="1540"/>
                </a:lnTo>
                <a:lnTo>
                  <a:pt x="444" y="1554"/>
                </a:lnTo>
                <a:lnTo>
                  <a:pt x="444" y="1554"/>
                </a:lnTo>
                <a:lnTo>
                  <a:pt x="467" y="1582"/>
                </a:lnTo>
                <a:lnTo>
                  <a:pt x="472" y="1587"/>
                </a:lnTo>
                <a:lnTo>
                  <a:pt x="477" y="1591"/>
                </a:lnTo>
                <a:lnTo>
                  <a:pt x="481" y="1592"/>
                </a:lnTo>
                <a:lnTo>
                  <a:pt x="486" y="1593"/>
                </a:lnTo>
                <a:lnTo>
                  <a:pt x="486" y="1593"/>
                </a:lnTo>
                <a:lnTo>
                  <a:pt x="492" y="1592"/>
                </a:lnTo>
                <a:lnTo>
                  <a:pt x="497" y="1589"/>
                </a:lnTo>
                <a:lnTo>
                  <a:pt x="501" y="1587"/>
                </a:lnTo>
                <a:lnTo>
                  <a:pt x="504" y="1583"/>
                </a:lnTo>
                <a:lnTo>
                  <a:pt x="507" y="1578"/>
                </a:lnTo>
                <a:lnTo>
                  <a:pt x="509" y="1574"/>
                </a:lnTo>
                <a:lnTo>
                  <a:pt x="511" y="1566"/>
                </a:lnTo>
                <a:lnTo>
                  <a:pt x="511" y="1566"/>
                </a:lnTo>
                <a:lnTo>
                  <a:pt x="508" y="1553"/>
                </a:lnTo>
                <a:lnTo>
                  <a:pt x="502" y="1532"/>
                </a:lnTo>
                <a:lnTo>
                  <a:pt x="500" y="1520"/>
                </a:lnTo>
                <a:lnTo>
                  <a:pt x="498" y="1509"/>
                </a:lnTo>
                <a:lnTo>
                  <a:pt x="498" y="1499"/>
                </a:lnTo>
                <a:lnTo>
                  <a:pt x="500" y="1495"/>
                </a:lnTo>
                <a:lnTo>
                  <a:pt x="501" y="1491"/>
                </a:lnTo>
                <a:lnTo>
                  <a:pt x="501" y="1491"/>
                </a:lnTo>
                <a:lnTo>
                  <a:pt x="506" y="1476"/>
                </a:lnTo>
                <a:lnTo>
                  <a:pt x="509" y="1465"/>
                </a:lnTo>
                <a:lnTo>
                  <a:pt x="511" y="1457"/>
                </a:lnTo>
                <a:lnTo>
                  <a:pt x="511" y="1453"/>
                </a:lnTo>
                <a:lnTo>
                  <a:pt x="509" y="1452"/>
                </a:lnTo>
                <a:lnTo>
                  <a:pt x="509" y="1452"/>
                </a:lnTo>
                <a:lnTo>
                  <a:pt x="503" y="1442"/>
                </a:lnTo>
                <a:lnTo>
                  <a:pt x="498" y="1436"/>
                </a:lnTo>
                <a:lnTo>
                  <a:pt x="498" y="1436"/>
                </a:lnTo>
                <a:lnTo>
                  <a:pt x="771" y="1313"/>
                </a:lnTo>
                <a:lnTo>
                  <a:pt x="771" y="1313"/>
                </a:lnTo>
                <a:lnTo>
                  <a:pt x="787" y="1306"/>
                </a:lnTo>
                <a:lnTo>
                  <a:pt x="805" y="1294"/>
                </a:lnTo>
                <a:lnTo>
                  <a:pt x="823" y="1282"/>
                </a:lnTo>
                <a:lnTo>
                  <a:pt x="835" y="1273"/>
                </a:lnTo>
                <a:lnTo>
                  <a:pt x="835" y="1273"/>
                </a:lnTo>
                <a:lnTo>
                  <a:pt x="847" y="1260"/>
                </a:lnTo>
                <a:lnTo>
                  <a:pt x="863" y="1240"/>
                </a:lnTo>
                <a:lnTo>
                  <a:pt x="884" y="1214"/>
                </a:lnTo>
                <a:lnTo>
                  <a:pt x="884" y="1214"/>
                </a:lnTo>
                <a:lnTo>
                  <a:pt x="886" y="1214"/>
                </a:lnTo>
                <a:lnTo>
                  <a:pt x="891" y="1215"/>
                </a:lnTo>
                <a:lnTo>
                  <a:pt x="897" y="1214"/>
                </a:lnTo>
                <a:lnTo>
                  <a:pt x="900" y="1212"/>
                </a:lnTo>
                <a:lnTo>
                  <a:pt x="902" y="1210"/>
                </a:lnTo>
                <a:lnTo>
                  <a:pt x="902" y="1210"/>
                </a:lnTo>
                <a:lnTo>
                  <a:pt x="905" y="1204"/>
                </a:lnTo>
                <a:lnTo>
                  <a:pt x="906" y="1193"/>
                </a:lnTo>
                <a:lnTo>
                  <a:pt x="911" y="1166"/>
                </a:lnTo>
                <a:lnTo>
                  <a:pt x="916" y="1130"/>
                </a:lnTo>
                <a:lnTo>
                  <a:pt x="990" y="1192"/>
                </a:lnTo>
                <a:lnTo>
                  <a:pt x="990" y="1192"/>
                </a:lnTo>
                <a:lnTo>
                  <a:pt x="991" y="1189"/>
                </a:lnTo>
                <a:lnTo>
                  <a:pt x="992" y="1183"/>
                </a:lnTo>
                <a:lnTo>
                  <a:pt x="993" y="1181"/>
                </a:lnTo>
                <a:lnTo>
                  <a:pt x="996" y="1180"/>
                </a:lnTo>
                <a:lnTo>
                  <a:pt x="998" y="1181"/>
                </a:lnTo>
                <a:lnTo>
                  <a:pt x="1003" y="1183"/>
                </a:lnTo>
                <a:lnTo>
                  <a:pt x="1003" y="1183"/>
                </a:lnTo>
                <a:lnTo>
                  <a:pt x="1097" y="1261"/>
                </a:lnTo>
                <a:lnTo>
                  <a:pt x="1097" y="1261"/>
                </a:lnTo>
                <a:lnTo>
                  <a:pt x="1200" y="1391"/>
                </a:lnTo>
                <a:lnTo>
                  <a:pt x="1307" y="1526"/>
                </a:lnTo>
                <a:lnTo>
                  <a:pt x="1307" y="1526"/>
                </a:lnTo>
                <a:lnTo>
                  <a:pt x="1308" y="1529"/>
                </a:lnTo>
                <a:lnTo>
                  <a:pt x="1308" y="1532"/>
                </a:lnTo>
                <a:lnTo>
                  <a:pt x="1310" y="1536"/>
                </a:lnTo>
                <a:lnTo>
                  <a:pt x="1312" y="1542"/>
                </a:lnTo>
                <a:lnTo>
                  <a:pt x="1312" y="1542"/>
                </a:lnTo>
                <a:lnTo>
                  <a:pt x="1317" y="1549"/>
                </a:lnTo>
                <a:lnTo>
                  <a:pt x="1323" y="1555"/>
                </a:lnTo>
                <a:lnTo>
                  <a:pt x="1329" y="1563"/>
                </a:lnTo>
                <a:lnTo>
                  <a:pt x="1336" y="1571"/>
                </a:lnTo>
                <a:lnTo>
                  <a:pt x="1336" y="1571"/>
                </a:lnTo>
                <a:lnTo>
                  <a:pt x="1347" y="1582"/>
                </a:lnTo>
                <a:lnTo>
                  <a:pt x="1359" y="1593"/>
                </a:lnTo>
                <a:lnTo>
                  <a:pt x="1367" y="1598"/>
                </a:lnTo>
                <a:lnTo>
                  <a:pt x="1373" y="1602"/>
                </a:lnTo>
                <a:lnTo>
                  <a:pt x="1380" y="1604"/>
                </a:lnTo>
                <a:lnTo>
                  <a:pt x="1386" y="1605"/>
                </a:lnTo>
                <a:lnTo>
                  <a:pt x="1386" y="1605"/>
                </a:lnTo>
                <a:lnTo>
                  <a:pt x="1390" y="1605"/>
                </a:lnTo>
                <a:lnTo>
                  <a:pt x="1395" y="1603"/>
                </a:lnTo>
                <a:lnTo>
                  <a:pt x="1407" y="1597"/>
                </a:lnTo>
                <a:lnTo>
                  <a:pt x="1421" y="1587"/>
                </a:lnTo>
                <a:lnTo>
                  <a:pt x="1437" y="1576"/>
                </a:lnTo>
                <a:lnTo>
                  <a:pt x="1469" y="1553"/>
                </a:lnTo>
                <a:lnTo>
                  <a:pt x="1488" y="1538"/>
                </a:lnTo>
                <a:lnTo>
                  <a:pt x="1488" y="1538"/>
                </a:lnTo>
                <a:lnTo>
                  <a:pt x="1503" y="1530"/>
                </a:lnTo>
                <a:lnTo>
                  <a:pt x="1519" y="1520"/>
                </a:lnTo>
                <a:lnTo>
                  <a:pt x="1526" y="1515"/>
                </a:lnTo>
                <a:lnTo>
                  <a:pt x="1530" y="1509"/>
                </a:lnTo>
                <a:lnTo>
                  <a:pt x="1531" y="1505"/>
                </a:lnTo>
                <a:lnTo>
                  <a:pt x="1531" y="1503"/>
                </a:lnTo>
                <a:lnTo>
                  <a:pt x="1531" y="1499"/>
                </a:lnTo>
                <a:lnTo>
                  <a:pt x="1530" y="1496"/>
                </a:lnTo>
                <a:lnTo>
                  <a:pt x="1530" y="1496"/>
                </a:lnTo>
                <a:lnTo>
                  <a:pt x="1524" y="1485"/>
                </a:lnTo>
                <a:lnTo>
                  <a:pt x="1520" y="1479"/>
                </a:lnTo>
                <a:lnTo>
                  <a:pt x="1518" y="1477"/>
                </a:lnTo>
                <a:lnTo>
                  <a:pt x="1515" y="1476"/>
                </a:lnTo>
                <a:lnTo>
                  <a:pt x="1508" y="1476"/>
                </a:lnTo>
                <a:lnTo>
                  <a:pt x="1508" y="1476"/>
                </a:lnTo>
                <a:lnTo>
                  <a:pt x="1457" y="1479"/>
                </a:lnTo>
                <a:lnTo>
                  <a:pt x="1425" y="1481"/>
                </a:lnTo>
                <a:lnTo>
                  <a:pt x="1414" y="1482"/>
                </a:lnTo>
                <a:lnTo>
                  <a:pt x="1409" y="1484"/>
                </a:lnTo>
                <a:lnTo>
                  <a:pt x="1409" y="1484"/>
                </a:lnTo>
                <a:lnTo>
                  <a:pt x="1406" y="1485"/>
                </a:lnTo>
                <a:lnTo>
                  <a:pt x="1403" y="1486"/>
                </a:lnTo>
                <a:lnTo>
                  <a:pt x="1401" y="1487"/>
                </a:lnTo>
                <a:lnTo>
                  <a:pt x="1398" y="1488"/>
                </a:lnTo>
                <a:lnTo>
                  <a:pt x="1398" y="1488"/>
                </a:lnTo>
                <a:lnTo>
                  <a:pt x="1397" y="1490"/>
                </a:lnTo>
                <a:lnTo>
                  <a:pt x="1395" y="1491"/>
                </a:lnTo>
                <a:lnTo>
                  <a:pt x="1389" y="1492"/>
                </a:lnTo>
                <a:lnTo>
                  <a:pt x="1381" y="1493"/>
                </a:lnTo>
                <a:lnTo>
                  <a:pt x="1381" y="1493"/>
                </a:lnTo>
                <a:lnTo>
                  <a:pt x="1330" y="1414"/>
                </a:lnTo>
                <a:lnTo>
                  <a:pt x="1273" y="1324"/>
                </a:lnTo>
                <a:lnTo>
                  <a:pt x="1273" y="1324"/>
                </a:lnTo>
                <a:lnTo>
                  <a:pt x="1261" y="1307"/>
                </a:lnTo>
                <a:lnTo>
                  <a:pt x="1241" y="1279"/>
                </a:lnTo>
                <a:lnTo>
                  <a:pt x="1222" y="1250"/>
                </a:lnTo>
                <a:lnTo>
                  <a:pt x="1215" y="1237"/>
                </a:lnTo>
                <a:lnTo>
                  <a:pt x="1210" y="1226"/>
                </a:lnTo>
                <a:lnTo>
                  <a:pt x="1210" y="1226"/>
                </a:lnTo>
                <a:lnTo>
                  <a:pt x="1204" y="1211"/>
                </a:lnTo>
                <a:lnTo>
                  <a:pt x="1200" y="1201"/>
                </a:lnTo>
                <a:lnTo>
                  <a:pt x="1184" y="1176"/>
                </a:lnTo>
                <a:lnTo>
                  <a:pt x="1184" y="1176"/>
                </a:lnTo>
                <a:lnTo>
                  <a:pt x="1177" y="1164"/>
                </a:lnTo>
                <a:lnTo>
                  <a:pt x="1165" y="1149"/>
                </a:lnTo>
                <a:lnTo>
                  <a:pt x="1137" y="1116"/>
                </a:lnTo>
                <a:lnTo>
                  <a:pt x="1102" y="1077"/>
                </a:lnTo>
                <a:lnTo>
                  <a:pt x="1106" y="1059"/>
                </a:lnTo>
                <a:lnTo>
                  <a:pt x="1106" y="1059"/>
                </a:lnTo>
                <a:lnTo>
                  <a:pt x="1105" y="1054"/>
                </a:lnTo>
                <a:lnTo>
                  <a:pt x="1098" y="1041"/>
                </a:lnTo>
                <a:lnTo>
                  <a:pt x="1087" y="1024"/>
                </a:lnTo>
                <a:lnTo>
                  <a:pt x="1080" y="1015"/>
                </a:lnTo>
                <a:lnTo>
                  <a:pt x="1071" y="1007"/>
                </a:lnTo>
                <a:lnTo>
                  <a:pt x="1071" y="1007"/>
                </a:lnTo>
                <a:lnTo>
                  <a:pt x="1013" y="946"/>
                </a:lnTo>
                <a:lnTo>
                  <a:pt x="968" y="897"/>
                </a:lnTo>
                <a:lnTo>
                  <a:pt x="968" y="897"/>
                </a:lnTo>
                <a:lnTo>
                  <a:pt x="963" y="889"/>
                </a:lnTo>
                <a:lnTo>
                  <a:pt x="961" y="877"/>
                </a:lnTo>
                <a:lnTo>
                  <a:pt x="959" y="861"/>
                </a:lnTo>
                <a:lnTo>
                  <a:pt x="959" y="852"/>
                </a:lnTo>
                <a:lnTo>
                  <a:pt x="961" y="844"/>
                </a:lnTo>
                <a:lnTo>
                  <a:pt x="961" y="844"/>
                </a:lnTo>
                <a:lnTo>
                  <a:pt x="965" y="817"/>
                </a:lnTo>
                <a:lnTo>
                  <a:pt x="967" y="802"/>
                </a:lnTo>
                <a:lnTo>
                  <a:pt x="965" y="784"/>
                </a:lnTo>
                <a:lnTo>
                  <a:pt x="965" y="784"/>
                </a:lnTo>
                <a:lnTo>
                  <a:pt x="958" y="726"/>
                </a:lnTo>
                <a:lnTo>
                  <a:pt x="950" y="667"/>
                </a:lnTo>
                <a:lnTo>
                  <a:pt x="950" y="667"/>
                </a:lnTo>
                <a:lnTo>
                  <a:pt x="948" y="653"/>
                </a:lnTo>
                <a:lnTo>
                  <a:pt x="948" y="636"/>
                </a:lnTo>
                <a:lnTo>
                  <a:pt x="950" y="599"/>
                </a:lnTo>
                <a:lnTo>
                  <a:pt x="952" y="569"/>
                </a:lnTo>
                <a:lnTo>
                  <a:pt x="953" y="556"/>
                </a:lnTo>
                <a:lnTo>
                  <a:pt x="953" y="556"/>
                </a:lnTo>
                <a:lnTo>
                  <a:pt x="962" y="571"/>
                </a:lnTo>
                <a:lnTo>
                  <a:pt x="982" y="607"/>
                </a:lnTo>
                <a:lnTo>
                  <a:pt x="995" y="626"/>
                </a:lnTo>
                <a:lnTo>
                  <a:pt x="1006" y="642"/>
                </a:lnTo>
                <a:lnTo>
                  <a:pt x="1016" y="654"/>
                </a:lnTo>
                <a:lnTo>
                  <a:pt x="1021" y="659"/>
                </a:lnTo>
                <a:lnTo>
                  <a:pt x="1026" y="660"/>
                </a:lnTo>
                <a:lnTo>
                  <a:pt x="1026" y="660"/>
                </a:lnTo>
                <a:lnTo>
                  <a:pt x="1038" y="661"/>
                </a:lnTo>
                <a:lnTo>
                  <a:pt x="1047" y="663"/>
                </a:lnTo>
                <a:lnTo>
                  <a:pt x="1054" y="661"/>
                </a:lnTo>
                <a:lnTo>
                  <a:pt x="1054" y="661"/>
                </a:lnTo>
                <a:lnTo>
                  <a:pt x="1091" y="609"/>
                </a:lnTo>
                <a:lnTo>
                  <a:pt x="1120" y="569"/>
                </a:lnTo>
                <a:lnTo>
                  <a:pt x="1133" y="554"/>
                </a:lnTo>
                <a:lnTo>
                  <a:pt x="1142" y="543"/>
                </a:lnTo>
                <a:lnTo>
                  <a:pt x="1142" y="543"/>
                </a:lnTo>
                <a:lnTo>
                  <a:pt x="1150" y="536"/>
                </a:lnTo>
                <a:lnTo>
                  <a:pt x="1156" y="526"/>
                </a:lnTo>
                <a:lnTo>
                  <a:pt x="1170" y="506"/>
                </a:lnTo>
                <a:lnTo>
                  <a:pt x="1179" y="489"/>
                </a:lnTo>
                <a:lnTo>
                  <a:pt x="1183" y="481"/>
                </a:lnTo>
                <a:lnTo>
                  <a:pt x="1183" y="481"/>
                </a:lnTo>
                <a:lnTo>
                  <a:pt x="1199" y="477"/>
                </a:lnTo>
                <a:lnTo>
                  <a:pt x="1211" y="472"/>
                </a:lnTo>
                <a:lnTo>
                  <a:pt x="1218" y="468"/>
                </a:lnTo>
                <a:lnTo>
                  <a:pt x="1218" y="468"/>
                </a:lnTo>
                <a:lnTo>
                  <a:pt x="1224" y="460"/>
                </a:lnTo>
                <a:lnTo>
                  <a:pt x="1233" y="444"/>
                </a:lnTo>
                <a:lnTo>
                  <a:pt x="1245" y="423"/>
                </a:lnTo>
                <a:lnTo>
                  <a:pt x="1245" y="423"/>
                </a:lnTo>
                <a:lnTo>
                  <a:pt x="1244" y="417"/>
                </a:lnTo>
                <a:lnTo>
                  <a:pt x="1240" y="404"/>
                </a:lnTo>
                <a:lnTo>
                  <a:pt x="1238" y="395"/>
                </a:lnTo>
                <a:lnTo>
                  <a:pt x="1235" y="388"/>
                </a:lnTo>
                <a:lnTo>
                  <a:pt x="1232" y="380"/>
                </a:lnTo>
                <a:lnTo>
                  <a:pt x="1227" y="376"/>
                </a:lnTo>
                <a:lnTo>
                  <a:pt x="1227" y="376"/>
                </a:lnTo>
                <a:lnTo>
                  <a:pt x="1220" y="370"/>
                </a:lnTo>
                <a:lnTo>
                  <a:pt x="1215" y="366"/>
                </a:lnTo>
                <a:lnTo>
                  <a:pt x="1210" y="365"/>
                </a:lnTo>
                <a:lnTo>
                  <a:pt x="1204" y="363"/>
                </a:lnTo>
                <a:lnTo>
                  <a:pt x="1204" y="363"/>
                </a:lnTo>
                <a:lnTo>
                  <a:pt x="1201" y="362"/>
                </a:lnTo>
                <a:lnTo>
                  <a:pt x="1199" y="360"/>
                </a:lnTo>
                <a:lnTo>
                  <a:pt x="1195" y="355"/>
                </a:lnTo>
                <a:lnTo>
                  <a:pt x="1193" y="351"/>
                </a:lnTo>
                <a:lnTo>
                  <a:pt x="1190" y="350"/>
                </a:lnTo>
                <a:lnTo>
                  <a:pt x="1187" y="349"/>
                </a:lnTo>
                <a:lnTo>
                  <a:pt x="1183" y="349"/>
                </a:lnTo>
                <a:lnTo>
                  <a:pt x="1183" y="349"/>
                </a:lnTo>
                <a:lnTo>
                  <a:pt x="1175" y="352"/>
                </a:lnTo>
                <a:lnTo>
                  <a:pt x="1167" y="356"/>
                </a:lnTo>
                <a:lnTo>
                  <a:pt x="1162" y="360"/>
                </a:lnTo>
                <a:lnTo>
                  <a:pt x="1160" y="361"/>
                </a:lnTo>
                <a:lnTo>
                  <a:pt x="1160" y="363"/>
                </a:lnTo>
                <a:lnTo>
                  <a:pt x="1160" y="363"/>
                </a:lnTo>
                <a:lnTo>
                  <a:pt x="1159" y="366"/>
                </a:lnTo>
                <a:lnTo>
                  <a:pt x="1158" y="370"/>
                </a:lnTo>
                <a:lnTo>
                  <a:pt x="1150" y="379"/>
                </a:lnTo>
                <a:lnTo>
                  <a:pt x="1141" y="390"/>
                </a:lnTo>
                <a:lnTo>
                  <a:pt x="1141" y="422"/>
                </a:lnTo>
                <a:lnTo>
                  <a:pt x="1038" y="562"/>
                </a:lnTo>
                <a:lnTo>
                  <a:pt x="1024" y="536"/>
                </a:lnTo>
                <a:lnTo>
                  <a:pt x="1024" y="536"/>
                </a:lnTo>
                <a:lnTo>
                  <a:pt x="1026" y="530"/>
                </a:lnTo>
                <a:lnTo>
                  <a:pt x="1029" y="520"/>
                </a:lnTo>
                <a:lnTo>
                  <a:pt x="1029" y="520"/>
                </a:lnTo>
                <a:lnTo>
                  <a:pt x="1030" y="517"/>
                </a:lnTo>
                <a:lnTo>
                  <a:pt x="1029" y="512"/>
                </a:lnTo>
                <a:lnTo>
                  <a:pt x="1026" y="506"/>
                </a:lnTo>
                <a:lnTo>
                  <a:pt x="1020" y="497"/>
                </a:lnTo>
                <a:lnTo>
                  <a:pt x="1020" y="497"/>
                </a:lnTo>
                <a:lnTo>
                  <a:pt x="1006" y="480"/>
                </a:lnTo>
                <a:lnTo>
                  <a:pt x="982" y="453"/>
                </a:lnTo>
                <a:lnTo>
                  <a:pt x="951" y="417"/>
                </a:lnTo>
                <a:lnTo>
                  <a:pt x="951" y="417"/>
                </a:lnTo>
                <a:lnTo>
                  <a:pt x="934" y="387"/>
                </a:lnTo>
                <a:lnTo>
                  <a:pt x="920" y="365"/>
                </a:lnTo>
                <a:lnTo>
                  <a:pt x="912" y="355"/>
                </a:lnTo>
                <a:lnTo>
                  <a:pt x="877" y="337"/>
                </a:lnTo>
                <a:lnTo>
                  <a:pt x="836" y="325"/>
                </a:lnTo>
                <a:lnTo>
                  <a:pt x="824" y="294"/>
                </a:lnTo>
                <a:lnTo>
                  <a:pt x="824" y="294"/>
                </a:lnTo>
                <a:lnTo>
                  <a:pt x="828" y="294"/>
                </a:lnTo>
                <a:lnTo>
                  <a:pt x="838" y="290"/>
                </a:lnTo>
                <a:lnTo>
                  <a:pt x="843" y="288"/>
                </a:lnTo>
                <a:lnTo>
                  <a:pt x="847" y="284"/>
                </a:lnTo>
                <a:lnTo>
                  <a:pt x="851" y="281"/>
                </a:lnTo>
                <a:lnTo>
                  <a:pt x="855" y="277"/>
                </a:lnTo>
                <a:lnTo>
                  <a:pt x="855" y="277"/>
                </a:lnTo>
                <a:lnTo>
                  <a:pt x="858" y="269"/>
                </a:lnTo>
                <a:lnTo>
                  <a:pt x="861" y="260"/>
                </a:lnTo>
                <a:lnTo>
                  <a:pt x="862" y="253"/>
                </a:lnTo>
                <a:lnTo>
                  <a:pt x="861" y="249"/>
                </a:lnTo>
                <a:lnTo>
                  <a:pt x="860" y="247"/>
                </a:lnTo>
                <a:lnTo>
                  <a:pt x="860" y="247"/>
                </a:lnTo>
                <a:lnTo>
                  <a:pt x="857" y="243"/>
                </a:lnTo>
                <a:lnTo>
                  <a:pt x="856" y="238"/>
                </a:lnTo>
                <a:lnTo>
                  <a:pt x="854" y="226"/>
                </a:lnTo>
                <a:lnTo>
                  <a:pt x="851" y="211"/>
                </a:lnTo>
                <a:lnTo>
                  <a:pt x="851" y="211"/>
                </a:lnTo>
                <a:lnTo>
                  <a:pt x="849" y="187"/>
                </a:lnTo>
                <a:lnTo>
                  <a:pt x="849" y="187"/>
                </a:lnTo>
                <a:lnTo>
                  <a:pt x="847" y="181"/>
                </a:lnTo>
                <a:lnTo>
                  <a:pt x="843" y="172"/>
                </a:lnTo>
                <a:lnTo>
                  <a:pt x="839" y="164"/>
                </a:lnTo>
                <a:lnTo>
                  <a:pt x="836" y="159"/>
                </a:lnTo>
                <a:lnTo>
                  <a:pt x="836" y="159"/>
                </a:lnTo>
                <a:lnTo>
                  <a:pt x="839" y="145"/>
                </a:lnTo>
                <a:lnTo>
                  <a:pt x="839" y="136"/>
                </a:lnTo>
                <a:lnTo>
                  <a:pt x="839" y="131"/>
                </a:lnTo>
                <a:lnTo>
                  <a:pt x="838" y="126"/>
                </a:lnTo>
                <a:lnTo>
                  <a:pt x="838" y="126"/>
                </a:lnTo>
                <a:lnTo>
                  <a:pt x="832" y="102"/>
                </a:lnTo>
                <a:lnTo>
                  <a:pt x="828" y="85"/>
                </a:lnTo>
                <a:lnTo>
                  <a:pt x="828" y="85"/>
                </a:lnTo>
                <a:lnTo>
                  <a:pt x="832" y="73"/>
                </a:lnTo>
                <a:lnTo>
                  <a:pt x="835" y="65"/>
                </a:lnTo>
                <a:lnTo>
                  <a:pt x="836" y="59"/>
                </a:lnTo>
                <a:lnTo>
                  <a:pt x="836" y="42"/>
                </a:lnTo>
                <a:lnTo>
                  <a:pt x="812" y="35"/>
                </a:lnTo>
                <a:lnTo>
                  <a:pt x="789" y="3"/>
                </a:lnTo>
                <a:lnTo>
                  <a:pt x="789" y="3"/>
                </a:lnTo>
                <a:lnTo>
                  <a:pt x="784" y="1"/>
                </a:lnTo>
                <a:lnTo>
                  <a:pt x="779" y="1"/>
                </a:lnTo>
                <a:lnTo>
                  <a:pt x="778" y="2"/>
                </a:lnTo>
                <a:lnTo>
                  <a:pt x="777" y="3"/>
                </a:lnTo>
                <a:lnTo>
                  <a:pt x="777" y="3"/>
                </a:lnTo>
                <a:lnTo>
                  <a:pt x="773" y="5"/>
                </a:lnTo>
                <a:lnTo>
                  <a:pt x="768" y="5"/>
                </a:lnTo>
                <a:lnTo>
                  <a:pt x="755" y="5"/>
                </a:lnTo>
                <a:lnTo>
                  <a:pt x="736" y="1"/>
                </a:lnTo>
                <a:lnTo>
                  <a:pt x="736" y="1"/>
                </a:lnTo>
                <a:lnTo>
                  <a:pt x="716" y="0"/>
                </a:lnTo>
                <a:lnTo>
                  <a:pt x="701" y="0"/>
                </a:lnTo>
                <a:lnTo>
                  <a:pt x="695" y="0"/>
                </a:lnTo>
                <a:lnTo>
                  <a:pt x="692" y="1"/>
                </a:lnTo>
                <a:lnTo>
                  <a:pt x="692" y="1"/>
                </a:lnTo>
                <a:lnTo>
                  <a:pt x="687" y="2"/>
                </a:lnTo>
                <a:lnTo>
                  <a:pt x="684" y="3"/>
                </a:lnTo>
                <a:lnTo>
                  <a:pt x="682" y="5"/>
                </a:lnTo>
                <a:lnTo>
                  <a:pt x="676" y="11"/>
                </a:lnTo>
                <a:lnTo>
                  <a:pt x="656" y="30"/>
                </a:lnTo>
                <a:lnTo>
                  <a:pt x="656" y="30"/>
                </a:lnTo>
                <a:lnTo>
                  <a:pt x="652" y="34"/>
                </a:lnTo>
                <a:lnTo>
                  <a:pt x="647" y="36"/>
                </a:lnTo>
                <a:lnTo>
                  <a:pt x="642" y="40"/>
                </a:lnTo>
                <a:lnTo>
                  <a:pt x="637" y="44"/>
                </a:lnTo>
                <a:lnTo>
                  <a:pt x="637" y="44"/>
                </a:lnTo>
                <a:lnTo>
                  <a:pt x="630" y="50"/>
                </a:lnTo>
                <a:lnTo>
                  <a:pt x="629" y="53"/>
                </a:lnTo>
                <a:lnTo>
                  <a:pt x="627" y="58"/>
                </a:lnTo>
                <a:lnTo>
                  <a:pt x="627" y="58"/>
                </a:lnTo>
                <a:lnTo>
                  <a:pt x="627" y="70"/>
                </a:lnTo>
                <a:lnTo>
                  <a:pt x="626" y="75"/>
                </a:lnTo>
                <a:lnTo>
                  <a:pt x="625" y="79"/>
                </a:lnTo>
                <a:lnTo>
                  <a:pt x="625" y="79"/>
                </a:lnTo>
                <a:lnTo>
                  <a:pt x="618" y="85"/>
                </a:lnTo>
                <a:lnTo>
                  <a:pt x="607" y="95"/>
                </a:lnTo>
                <a:lnTo>
                  <a:pt x="592" y="106"/>
                </a:lnTo>
                <a:lnTo>
                  <a:pt x="579" y="125"/>
                </a:lnTo>
                <a:lnTo>
                  <a:pt x="607" y="126"/>
                </a:lnTo>
                <a:lnTo>
                  <a:pt x="607" y="126"/>
                </a:lnTo>
                <a:lnTo>
                  <a:pt x="608" y="132"/>
                </a:lnTo>
                <a:lnTo>
                  <a:pt x="608" y="138"/>
                </a:lnTo>
                <a:lnTo>
                  <a:pt x="607" y="142"/>
                </a:lnTo>
                <a:lnTo>
                  <a:pt x="607" y="142"/>
                </a:lnTo>
                <a:lnTo>
                  <a:pt x="604" y="148"/>
                </a:lnTo>
                <a:lnTo>
                  <a:pt x="603" y="153"/>
                </a:lnTo>
                <a:lnTo>
                  <a:pt x="602" y="160"/>
                </a:lnTo>
                <a:lnTo>
                  <a:pt x="621" y="159"/>
                </a:lnTo>
                <a:lnTo>
                  <a:pt x="621" y="159"/>
                </a:lnTo>
                <a:lnTo>
                  <a:pt x="618" y="168"/>
                </a:lnTo>
                <a:lnTo>
                  <a:pt x="613" y="176"/>
                </a:lnTo>
                <a:lnTo>
                  <a:pt x="611" y="179"/>
                </a:lnTo>
                <a:lnTo>
                  <a:pt x="608" y="181"/>
                </a:lnTo>
                <a:lnTo>
                  <a:pt x="608" y="181"/>
                </a:lnTo>
                <a:lnTo>
                  <a:pt x="594" y="191"/>
                </a:lnTo>
                <a:lnTo>
                  <a:pt x="586" y="196"/>
                </a:lnTo>
                <a:lnTo>
                  <a:pt x="586" y="196"/>
                </a:lnTo>
                <a:lnTo>
                  <a:pt x="602" y="194"/>
                </a:lnTo>
                <a:lnTo>
                  <a:pt x="613" y="196"/>
                </a:lnTo>
                <a:lnTo>
                  <a:pt x="616" y="197"/>
                </a:lnTo>
                <a:lnTo>
                  <a:pt x="618" y="199"/>
                </a:lnTo>
                <a:lnTo>
                  <a:pt x="618" y="199"/>
                </a:lnTo>
                <a:lnTo>
                  <a:pt x="618" y="202"/>
                </a:lnTo>
                <a:lnTo>
                  <a:pt x="620" y="204"/>
                </a:lnTo>
                <a:lnTo>
                  <a:pt x="627" y="209"/>
                </a:lnTo>
                <a:lnTo>
                  <a:pt x="635" y="214"/>
                </a:lnTo>
                <a:lnTo>
                  <a:pt x="636" y="216"/>
                </a:lnTo>
                <a:lnTo>
                  <a:pt x="637" y="219"/>
                </a:lnTo>
                <a:lnTo>
                  <a:pt x="637" y="219"/>
                </a:lnTo>
                <a:lnTo>
                  <a:pt x="635" y="224"/>
                </a:lnTo>
                <a:lnTo>
                  <a:pt x="632" y="227"/>
                </a:lnTo>
                <a:lnTo>
                  <a:pt x="627" y="233"/>
                </a:lnTo>
                <a:lnTo>
                  <a:pt x="627" y="233"/>
                </a:lnTo>
                <a:lnTo>
                  <a:pt x="633" y="237"/>
                </a:lnTo>
                <a:lnTo>
                  <a:pt x="637" y="241"/>
                </a:lnTo>
                <a:lnTo>
                  <a:pt x="642" y="242"/>
                </a:lnTo>
                <a:lnTo>
                  <a:pt x="642" y="242"/>
                </a:lnTo>
                <a:lnTo>
                  <a:pt x="658" y="239"/>
                </a:lnTo>
                <a:lnTo>
                  <a:pt x="670" y="238"/>
                </a:lnTo>
                <a:lnTo>
                  <a:pt x="661" y="253"/>
                </a:lnTo>
                <a:lnTo>
                  <a:pt x="681" y="259"/>
                </a:lnTo>
                <a:close/>
                <a:moveTo>
                  <a:pt x="1636" y="1251"/>
                </a:moveTo>
                <a:lnTo>
                  <a:pt x="1636" y="1251"/>
                </a:lnTo>
                <a:lnTo>
                  <a:pt x="1638" y="1260"/>
                </a:lnTo>
                <a:lnTo>
                  <a:pt x="1642" y="1268"/>
                </a:lnTo>
                <a:lnTo>
                  <a:pt x="1648" y="1276"/>
                </a:lnTo>
                <a:lnTo>
                  <a:pt x="1654" y="1283"/>
                </a:lnTo>
                <a:lnTo>
                  <a:pt x="1661" y="1289"/>
                </a:lnTo>
                <a:lnTo>
                  <a:pt x="1671" y="1295"/>
                </a:lnTo>
                <a:lnTo>
                  <a:pt x="1681" y="1300"/>
                </a:lnTo>
                <a:lnTo>
                  <a:pt x="1691" y="1305"/>
                </a:lnTo>
                <a:lnTo>
                  <a:pt x="1704" y="1308"/>
                </a:lnTo>
                <a:lnTo>
                  <a:pt x="1717" y="1312"/>
                </a:lnTo>
                <a:lnTo>
                  <a:pt x="1730" y="1315"/>
                </a:lnTo>
                <a:lnTo>
                  <a:pt x="1745" y="1316"/>
                </a:lnTo>
                <a:lnTo>
                  <a:pt x="1760" y="1316"/>
                </a:lnTo>
                <a:lnTo>
                  <a:pt x="1775" y="1316"/>
                </a:lnTo>
                <a:lnTo>
                  <a:pt x="1791" y="1315"/>
                </a:lnTo>
                <a:lnTo>
                  <a:pt x="1807" y="1313"/>
                </a:lnTo>
                <a:lnTo>
                  <a:pt x="1807" y="1313"/>
                </a:lnTo>
                <a:lnTo>
                  <a:pt x="1823" y="1310"/>
                </a:lnTo>
                <a:lnTo>
                  <a:pt x="1839" y="1306"/>
                </a:lnTo>
                <a:lnTo>
                  <a:pt x="1853" y="1301"/>
                </a:lnTo>
                <a:lnTo>
                  <a:pt x="1867" y="1296"/>
                </a:lnTo>
                <a:lnTo>
                  <a:pt x="1880" y="1290"/>
                </a:lnTo>
                <a:lnTo>
                  <a:pt x="1892" y="1284"/>
                </a:lnTo>
                <a:lnTo>
                  <a:pt x="1903" y="1277"/>
                </a:lnTo>
                <a:lnTo>
                  <a:pt x="1914" y="1270"/>
                </a:lnTo>
                <a:lnTo>
                  <a:pt x="1923" y="1262"/>
                </a:lnTo>
                <a:lnTo>
                  <a:pt x="1931" y="1254"/>
                </a:lnTo>
                <a:lnTo>
                  <a:pt x="1937" y="1246"/>
                </a:lnTo>
                <a:lnTo>
                  <a:pt x="1943" y="1237"/>
                </a:lnTo>
                <a:lnTo>
                  <a:pt x="1947" y="1228"/>
                </a:lnTo>
                <a:lnTo>
                  <a:pt x="1949" y="1220"/>
                </a:lnTo>
                <a:lnTo>
                  <a:pt x="1950" y="1211"/>
                </a:lnTo>
                <a:lnTo>
                  <a:pt x="1950" y="1201"/>
                </a:lnTo>
                <a:lnTo>
                  <a:pt x="1950" y="1201"/>
                </a:lnTo>
                <a:lnTo>
                  <a:pt x="1948" y="1193"/>
                </a:lnTo>
                <a:lnTo>
                  <a:pt x="1944" y="1184"/>
                </a:lnTo>
                <a:lnTo>
                  <a:pt x="1938" y="1177"/>
                </a:lnTo>
                <a:lnTo>
                  <a:pt x="1932" y="1170"/>
                </a:lnTo>
                <a:lnTo>
                  <a:pt x="1925" y="1164"/>
                </a:lnTo>
                <a:lnTo>
                  <a:pt x="1915" y="1158"/>
                </a:lnTo>
                <a:lnTo>
                  <a:pt x="1905" y="1152"/>
                </a:lnTo>
                <a:lnTo>
                  <a:pt x="1895" y="1148"/>
                </a:lnTo>
                <a:lnTo>
                  <a:pt x="1882" y="1144"/>
                </a:lnTo>
                <a:lnTo>
                  <a:pt x="1869" y="1141"/>
                </a:lnTo>
                <a:lnTo>
                  <a:pt x="1856" y="1138"/>
                </a:lnTo>
                <a:lnTo>
                  <a:pt x="1841" y="1137"/>
                </a:lnTo>
                <a:lnTo>
                  <a:pt x="1826" y="1136"/>
                </a:lnTo>
                <a:lnTo>
                  <a:pt x="1811" y="1137"/>
                </a:lnTo>
                <a:lnTo>
                  <a:pt x="1795" y="1138"/>
                </a:lnTo>
                <a:lnTo>
                  <a:pt x="1779" y="1139"/>
                </a:lnTo>
                <a:lnTo>
                  <a:pt x="1779" y="1139"/>
                </a:lnTo>
                <a:lnTo>
                  <a:pt x="1763" y="1143"/>
                </a:lnTo>
                <a:lnTo>
                  <a:pt x="1747" y="1147"/>
                </a:lnTo>
                <a:lnTo>
                  <a:pt x="1733" y="1152"/>
                </a:lnTo>
                <a:lnTo>
                  <a:pt x="1719" y="1156"/>
                </a:lnTo>
                <a:lnTo>
                  <a:pt x="1706" y="1162"/>
                </a:lnTo>
                <a:lnTo>
                  <a:pt x="1694" y="1169"/>
                </a:lnTo>
                <a:lnTo>
                  <a:pt x="1683" y="1175"/>
                </a:lnTo>
                <a:lnTo>
                  <a:pt x="1672" y="1183"/>
                </a:lnTo>
                <a:lnTo>
                  <a:pt x="1663" y="1190"/>
                </a:lnTo>
                <a:lnTo>
                  <a:pt x="1655" y="1199"/>
                </a:lnTo>
                <a:lnTo>
                  <a:pt x="1649" y="1206"/>
                </a:lnTo>
                <a:lnTo>
                  <a:pt x="1643" y="1215"/>
                </a:lnTo>
                <a:lnTo>
                  <a:pt x="1639" y="1225"/>
                </a:lnTo>
                <a:lnTo>
                  <a:pt x="1637" y="1233"/>
                </a:lnTo>
                <a:lnTo>
                  <a:pt x="1636" y="1242"/>
                </a:lnTo>
                <a:lnTo>
                  <a:pt x="1636" y="1251"/>
                </a:lnTo>
                <a:lnTo>
                  <a:pt x="1636" y="125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9DAD3B6C-69EF-46EA-9BBF-95909BFC2DE4}"/>
              </a:ext>
            </a:extLst>
          </p:cNvPr>
          <p:cNvSpPr>
            <a:spLocks noEditPoints="1"/>
          </p:cNvSpPr>
          <p:nvPr/>
        </p:nvSpPr>
        <p:spPr bwMode="auto">
          <a:xfrm>
            <a:off x="2674336" y="2839932"/>
            <a:ext cx="1113440" cy="1479426"/>
          </a:xfrm>
          <a:custGeom>
            <a:avLst/>
            <a:gdLst>
              <a:gd name="T0" fmla="*/ 257 w 1007"/>
              <a:gd name="T1" fmla="*/ 412 h 1338"/>
              <a:gd name="T2" fmla="*/ 247 w 1007"/>
              <a:gd name="T3" fmla="*/ 517 h 1338"/>
              <a:gd name="T4" fmla="*/ 201 w 1007"/>
              <a:gd name="T5" fmla="*/ 596 h 1338"/>
              <a:gd name="T6" fmla="*/ 229 w 1007"/>
              <a:gd name="T7" fmla="*/ 619 h 1338"/>
              <a:gd name="T8" fmla="*/ 260 w 1007"/>
              <a:gd name="T9" fmla="*/ 614 h 1338"/>
              <a:gd name="T10" fmla="*/ 264 w 1007"/>
              <a:gd name="T11" fmla="*/ 585 h 1338"/>
              <a:gd name="T12" fmla="*/ 315 w 1007"/>
              <a:gd name="T13" fmla="*/ 457 h 1338"/>
              <a:gd name="T14" fmla="*/ 350 w 1007"/>
              <a:gd name="T15" fmla="*/ 408 h 1338"/>
              <a:gd name="T16" fmla="*/ 447 w 1007"/>
              <a:gd name="T17" fmla="*/ 568 h 1338"/>
              <a:gd name="T18" fmla="*/ 431 w 1007"/>
              <a:gd name="T19" fmla="*/ 633 h 1338"/>
              <a:gd name="T20" fmla="*/ 462 w 1007"/>
              <a:gd name="T21" fmla="*/ 828 h 1338"/>
              <a:gd name="T22" fmla="*/ 405 w 1007"/>
              <a:gd name="T23" fmla="*/ 1235 h 1338"/>
              <a:gd name="T24" fmla="*/ 386 w 1007"/>
              <a:gd name="T25" fmla="*/ 1253 h 1338"/>
              <a:gd name="T26" fmla="*/ 304 w 1007"/>
              <a:gd name="T27" fmla="*/ 1306 h 1338"/>
              <a:gd name="T28" fmla="*/ 312 w 1007"/>
              <a:gd name="T29" fmla="*/ 1331 h 1338"/>
              <a:gd name="T30" fmla="*/ 478 w 1007"/>
              <a:gd name="T31" fmla="*/ 1321 h 1338"/>
              <a:gd name="T32" fmla="*/ 471 w 1007"/>
              <a:gd name="T33" fmla="*/ 1239 h 1338"/>
              <a:gd name="T34" fmla="*/ 535 w 1007"/>
              <a:gd name="T35" fmla="*/ 1045 h 1338"/>
              <a:gd name="T36" fmla="*/ 650 w 1007"/>
              <a:gd name="T37" fmla="*/ 1025 h 1338"/>
              <a:gd name="T38" fmla="*/ 866 w 1007"/>
              <a:gd name="T39" fmla="*/ 921 h 1338"/>
              <a:gd name="T40" fmla="*/ 979 w 1007"/>
              <a:gd name="T41" fmla="*/ 943 h 1338"/>
              <a:gd name="T42" fmla="*/ 997 w 1007"/>
              <a:gd name="T43" fmla="*/ 915 h 1338"/>
              <a:gd name="T44" fmla="*/ 895 w 1007"/>
              <a:gd name="T45" fmla="*/ 833 h 1338"/>
              <a:gd name="T46" fmla="*/ 852 w 1007"/>
              <a:gd name="T47" fmla="*/ 841 h 1338"/>
              <a:gd name="T48" fmla="*/ 726 w 1007"/>
              <a:gd name="T49" fmla="*/ 884 h 1338"/>
              <a:gd name="T50" fmla="*/ 637 w 1007"/>
              <a:gd name="T51" fmla="*/ 849 h 1338"/>
              <a:gd name="T52" fmla="*/ 731 w 1007"/>
              <a:gd name="T53" fmla="*/ 707 h 1338"/>
              <a:gd name="T54" fmla="*/ 765 w 1007"/>
              <a:gd name="T55" fmla="*/ 586 h 1338"/>
              <a:gd name="T56" fmla="*/ 731 w 1007"/>
              <a:gd name="T57" fmla="*/ 511 h 1338"/>
              <a:gd name="T58" fmla="*/ 687 w 1007"/>
              <a:gd name="T59" fmla="*/ 428 h 1338"/>
              <a:gd name="T60" fmla="*/ 752 w 1007"/>
              <a:gd name="T61" fmla="*/ 336 h 1338"/>
              <a:gd name="T62" fmla="*/ 796 w 1007"/>
              <a:gd name="T63" fmla="*/ 399 h 1338"/>
              <a:gd name="T64" fmla="*/ 798 w 1007"/>
              <a:gd name="T65" fmla="*/ 533 h 1338"/>
              <a:gd name="T66" fmla="*/ 813 w 1007"/>
              <a:gd name="T67" fmla="*/ 588 h 1338"/>
              <a:gd name="T68" fmla="*/ 837 w 1007"/>
              <a:gd name="T69" fmla="*/ 609 h 1338"/>
              <a:gd name="T70" fmla="*/ 838 w 1007"/>
              <a:gd name="T71" fmla="*/ 631 h 1338"/>
              <a:gd name="T72" fmla="*/ 845 w 1007"/>
              <a:gd name="T73" fmla="*/ 654 h 1338"/>
              <a:gd name="T74" fmla="*/ 888 w 1007"/>
              <a:gd name="T75" fmla="*/ 549 h 1338"/>
              <a:gd name="T76" fmla="*/ 860 w 1007"/>
              <a:gd name="T77" fmla="*/ 485 h 1338"/>
              <a:gd name="T78" fmla="*/ 860 w 1007"/>
              <a:gd name="T79" fmla="*/ 304 h 1338"/>
              <a:gd name="T80" fmla="*/ 780 w 1007"/>
              <a:gd name="T81" fmla="*/ 225 h 1338"/>
              <a:gd name="T82" fmla="*/ 647 w 1007"/>
              <a:gd name="T83" fmla="*/ 181 h 1338"/>
              <a:gd name="T84" fmla="*/ 524 w 1007"/>
              <a:gd name="T85" fmla="*/ 159 h 1338"/>
              <a:gd name="T86" fmla="*/ 426 w 1007"/>
              <a:gd name="T87" fmla="*/ 145 h 1338"/>
              <a:gd name="T88" fmla="*/ 427 w 1007"/>
              <a:gd name="T89" fmla="*/ 52 h 1338"/>
              <a:gd name="T90" fmla="*/ 398 w 1007"/>
              <a:gd name="T91" fmla="*/ 3 h 1338"/>
              <a:gd name="T92" fmla="*/ 361 w 1007"/>
              <a:gd name="T93" fmla="*/ 5 h 1338"/>
              <a:gd name="T94" fmla="*/ 279 w 1007"/>
              <a:gd name="T95" fmla="*/ 17 h 1338"/>
              <a:gd name="T96" fmla="*/ 247 w 1007"/>
              <a:gd name="T97" fmla="*/ 69 h 1338"/>
              <a:gd name="T98" fmla="*/ 217 w 1007"/>
              <a:gd name="T99" fmla="*/ 74 h 1338"/>
              <a:gd name="T100" fmla="*/ 208 w 1007"/>
              <a:gd name="T101" fmla="*/ 121 h 1338"/>
              <a:gd name="T102" fmla="*/ 239 w 1007"/>
              <a:gd name="T103" fmla="*/ 150 h 1338"/>
              <a:gd name="T104" fmla="*/ 269 w 1007"/>
              <a:gd name="T105" fmla="*/ 234 h 1338"/>
              <a:gd name="T106" fmla="*/ 10 w 1007"/>
              <a:gd name="T107" fmla="*/ 1148 h 1338"/>
              <a:gd name="T108" fmla="*/ 12 w 1007"/>
              <a:gd name="T109" fmla="*/ 1236 h 1338"/>
              <a:gd name="T110" fmla="*/ 80 w 1007"/>
              <a:gd name="T111" fmla="*/ 1284 h 1338"/>
              <a:gd name="T112" fmla="*/ 166 w 1007"/>
              <a:gd name="T113" fmla="*/ 1261 h 1338"/>
              <a:gd name="T114" fmla="*/ 192 w 1007"/>
              <a:gd name="T115" fmla="*/ 1186 h 1338"/>
              <a:gd name="T116" fmla="*/ 149 w 1007"/>
              <a:gd name="T117" fmla="*/ 1118 h 1338"/>
              <a:gd name="T118" fmla="*/ 57 w 1007"/>
              <a:gd name="T119" fmla="*/ 1107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07" h="1338">
                <a:moveTo>
                  <a:pt x="309" y="269"/>
                </a:moveTo>
                <a:lnTo>
                  <a:pt x="309" y="269"/>
                </a:lnTo>
                <a:lnTo>
                  <a:pt x="301" y="293"/>
                </a:lnTo>
                <a:lnTo>
                  <a:pt x="292" y="321"/>
                </a:lnTo>
                <a:lnTo>
                  <a:pt x="292" y="321"/>
                </a:lnTo>
                <a:lnTo>
                  <a:pt x="285" y="336"/>
                </a:lnTo>
                <a:lnTo>
                  <a:pt x="271" y="367"/>
                </a:lnTo>
                <a:lnTo>
                  <a:pt x="264" y="384"/>
                </a:lnTo>
                <a:lnTo>
                  <a:pt x="259" y="400"/>
                </a:lnTo>
                <a:lnTo>
                  <a:pt x="257" y="412"/>
                </a:lnTo>
                <a:lnTo>
                  <a:pt x="257" y="416"/>
                </a:lnTo>
                <a:lnTo>
                  <a:pt x="258" y="418"/>
                </a:lnTo>
                <a:lnTo>
                  <a:pt x="258" y="418"/>
                </a:lnTo>
                <a:lnTo>
                  <a:pt x="265" y="425"/>
                </a:lnTo>
                <a:lnTo>
                  <a:pt x="271" y="428"/>
                </a:lnTo>
                <a:lnTo>
                  <a:pt x="279" y="431"/>
                </a:lnTo>
                <a:lnTo>
                  <a:pt x="279" y="431"/>
                </a:lnTo>
                <a:lnTo>
                  <a:pt x="274" y="445"/>
                </a:lnTo>
                <a:lnTo>
                  <a:pt x="262" y="479"/>
                </a:lnTo>
                <a:lnTo>
                  <a:pt x="247" y="517"/>
                </a:lnTo>
                <a:lnTo>
                  <a:pt x="240" y="532"/>
                </a:lnTo>
                <a:lnTo>
                  <a:pt x="234" y="541"/>
                </a:lnTo>
                <a:lnTo>
                  <a:pt x="234" y="541"/>
                </a:lnTo>
                <a:lnTo>
                  <a:pt x="223" y="553"/>
                </a:lnTo>
                <a:lnTo>
                  <a:pt x="212" y="562"/>
                </a:lnTo>
                <a:lnTo>
                  <a:pt x="205" y="569"/>
                </a:lnTo>
                <a:lnTo>
                  <a:pt x="202" y="574"/>
                </a:lnTo>
                <a:lnTo>
                  <a:pt x="201" y="578"/>
                </a:lnTo>
                <a:lnTo>
                  <a:pt x="201" y="578"/>
                </a:lnTo>
                <a:lnTo>
                  <a:pt x="201" y="596"/>
                </a:lnTo>
                <a:lnTo>
                  <a:pt x="201" y="607"/>
                </a:lnTo>
                <a:lnTo>
                  <a:pt x="201" y="607"/>
                </a:lnTo>
                <a:lnTo>
                  <a:pt x="202" y="609"/>
                </a:lnTo>
                <a:lnTo>
                  <a:pt x="203" y="612"/>
                </a:lnTo>
                <a:lnTo>
                  <a:pt x="209" y="616"/>
                </a:lnTo>
                <a:lnTo>
                  <a:pt x="217" y="620"/>
                </a:lnTo>
                <a:lnTo>
                  <a:pt x="223" y="622"/>
                </a:lnTo>
                <a:lnTo>
                  <a:pt x="223" y="622"/>
                </a:lnTo>
                <a:lnTo>
                  <a:pt x="226" y="620"/>
                </a:lnTo>
                <a:lnTo>
                  <a:pt x="229" y="619"/>
                </a:lnTo>
                <a:lnTo>
                  <a:pt x="235" y="613"/>
                </a:lnTo>
                <a:lnTo>
                  <a:pt x="242" y="606"/>
                </a:lnTo>
                <a:lnTo>
                  <a:pt x="242" y="606"/>
                </a:lnTo>
                <a:lnTo>
                  <a:pt x="242" y="605"/>
                </a:lnTo>
                <a:lnTo>
                  <a:pt x="246" y="602"/>
                </a:lnTo>
                <a:lnTo>
                  <a:pt x="250" y="602"/>
                </a:lnTo>
                <a:lnTo>
                  <a:pt x="252" y="603"/>
                </a:lnTo>
                <a:lnTo>
                  <a:pt x="253" y="606"/>
                </a:lnTo>
                <a:lnTo>
                  <a:pt x="253" y="606"/>
                </a:lnTo>
                <a:lnTo>
                  <a:pt x="260" y="614"/>
                </a:lnTo>
                <a:lnTo>
                  <a:pt x="264" y="617"/>
                </a:lnTo>
                <a:lnTo>
                  <a:pt x="265" y="618"/>
                </a:lnTo>
                <a:lnTo>
                  <a:pt x="267" y="617"/>
                </a:lnTo>
                <a:lnTo>
                  <a:pt x="267" y="617"/>
                </a:lnTo>
                <a:lnTo>
                  <a:pt x="268" y="616"/>
                </a:lnTo>
                <a:lnTo>
                  <a:pt x="268" y="612"/>
                </a:lnTo>
                <a:lnTo>
                  <a:pt x="265" y="602"/>
                </a:lnTo>
                <a:lnTo>
                  <a:pt x="264" y="591"/>
                </a:lnTo>
                <a:lnTo>
                  <a:pt x="264" y="585"/>
                </a:lnTo>
                <a:lnTo>
                  <a:pt x="264" y="585"/>
                </a:lnTo>
                <a:lnTo>
                  <a:pt x="267" y="575"/>
                </a:lnTo>
                <a:lnTo>
                  <a:pt x="268" y="566"/>
                </a:lnTo>
                <a:lnTo>
                  <a:pt x="268" y="566"/>
                </a:lnTo>
                <a:lnTo>
                  <a:pt x="270" y="560"/>
                </a:lnTo>
                <a:lnTo>
                  <a:pt x="274" y="549"/>
                </a:lnTo>
                <a:lnTo>
                  <a:pt x="282" y="532"/>
                </a:lnTo>
                <a:lnTo>
                  <a:pt x="282" y="532"/>
                </a:lnTo>
                <a:lnTo>
                  <a:pt x="299" y="493"/>
                </a:lnTo>
                <a:lnTo>
                  <a:pt x="315" y="457"/>
                </a:lnTo>
                <a:lnTo>
                  <a:pt x="315" y="457"/>
                </a:lnTo>
                <a:lnTo>
                  <a:pt x="318" y="445"/>
                </a:lnTo>
                <a:lnTo>
                  <a:pt x="320" y="438"/>
                </a:lnTo>
                <a:lnTo>
                  <a:pt x="321" y="437"/>
                </a:lnTo>
                <a:lnTo>
                  <a:pt x="322" y="436"/>
                </a:lnTo>
                <a:lnTo>
                  <a:pt x="322" y="436"/>
                </a:lnTo>
                <a:lnTo>
                  <a:pt x="332" y="438"/>
                </a:lnTo>
                <a:lnTo>
                  <a:pt x="338" y="438"/>
                </a:lnTo>
                <a:lnTo>
                  <a:pt x="338" y="438"/>
                </a:lnTo>
                <a:lnTo>
                  <a:pt x="344" y="421"/>
                </a:lnTo>
                <a:lnTo>
                  <a:pt x="350" y="408"/>
                </a:lnTo>
                <a:lnTo>
                  <a:pt x="354" y="399"/>
                </a:lnTo>
                <a:lnTo>
                  <a:pt x="354" y="399"/>
                </a:lnTo>
                <a:lnTo>
                  <a:pt x="361" y="392"/>
                </a:lnTo>
                <a:lnTo>
                  <a:pt x="365" y="388"/>
                </a:lnTo>
                <a:lnTo>
                  <a:pt x="365" y="388"/>
                </a:lnTo>
                <a:lnTo>
                  <a:pt x="410" y="457"/>
                </a:lnTo>
                <a:lnTo>
                  <a:pt x="454" y="526"/>
                </a:lnTo>
                <a:lnTo>
                  <a:pt x="454" y="526"/>
                </a:lnTo>
                <a:lnTo>
                  <a:pt x="449" y="550"/>
                </a:lnTo>
                <a:lnTo>
                  <a:pt x="447" y="568"/>
                </a:lnTo>
                <a:lnTo>
                  <a:pt x="447" y="575"/>
                </a:lnTo>
                <a:lnTo>
                  <a:pt x="448" y="580"/>
                </a:lnTo>
                <a:lnTo>
                  <a:pt x="448" y="580"/>
                </a:lnTo>
                <a:lnTo>
                  <a:pt x="455" y="589"/>
                </a:lnTo>
                <a:lnTo>
                  <a:pt x="459" y="592"/>
                </a:lnTo>
                <a:lnTo>
                  <a:pt x="459" y="592"/>
                </a:lnTo>
                <a:lnTo>
                  <a:pt x="453" y="600"/>
                </a:lnTo>
                <a:lnTo>
                  <a:pt x="440" y="616"/>
                </a:lnTo>
                <a:lnTo>
                  <a:pt x="434" y="624"/>
                </a:lnTo>
                <a:lnTo>
                  <a:pt x="431" y="633"/>
                </a:lnTo>
                <a:lnTo>
                  <a:pt x="430" y="640"/>
                </a:lnTo>
                <a:lnTo>
                  <a:pt x="430" y="642"/>
                </a:lnTo>
                <a:lnTo>
                  <a:pt x="431" y="645"/>
                </a:lnTo>
                <a:lnTo>
                  <a:pt x="431" y="645"/>
                </a:lnTo>
                <a:lnTo>
                  <a:pt x="440" y="651"/>
                </a:lnTo>
                <a:lnTo>
                  <a:pt x="448" y="656"/>
                </a:lnTo>
                <a:lnTo>
                  <a:pt x="456" y="658"/>
                </a:lnTo>
                <a:lnTo>
                  <a:pt x="466" y="815"/>
                </a:lnTo>
                <a:lnTo>
                  <a:pt x="466" y="815"/>
                </a:lnTo>
                <a:lnTo>
                  <a:pt x="462" y="828"/>
                </a:lnTo>
                <a:lnTo>
                  <a:pt x="454" y="860"/>
                </a:lnTo>
                <a:lnTo>
                  <a:pt x="450" y="878"/>
                </a:lnTo>
                <a:lnTo>
                  <a:pt x="447" y="898"/>
                </a:lnTo>
                <a:lnTo>
                  <a:pt x="444" y="917"/>
                </a:lnTo>
                <a:lnTo>
                  <a:pt x="444" y="933"/>
                </a:lnTo>
                <a:lnTo>
                  <a:pt x="444" y="933"/>
                </a:lnTo>
                <a:lnTo>
                  <a:pt x="443" y="956"/>
                </a:lnTo>
                <a:lnTo>
                  <a:pt x="439" y="995"/>
                </a:lnTo>
                <a:lnTo>
                  <a:pt x="426" y="1095"/>
                </a:lnTo>
                <a:lnTo>
                  <a:pt x="405" y="1235"/>
                </a:lnTo>
                <a:lnTo>
                  <a:pt x="405" y="1235"/>
                </a:lnTo>
                <a:lnTo>
                  <a:pt x="404" y="1237"/>
                </a:lnTo>
                <a:lnTo>
                  <a:pt x="403" y="1239"/>
                </a:lnTo>
                <a:lnTo>
                  <a:pt x="398" y="1244"/>
                </a:lnTo>
                <a:lnTo>
                  <a:pt x="392" y="1247"/>
                </a:lnTo>
                <a:lnTo>
                  <a:pt x="388" y="1248"/>
                </a:lnTo>
                <a:lnTo>
                  <a:pt x="388" y="1248"/>
                </a:lnTo>
                <a:lnTo>
                  <a:pt x="387" y="1248"/>
                </a:lnTo>
                <a:lnTo>
                  <a:pt x="387" y="1249"/>
                </a:lnTo>
                <a:lnTo>
                  <a:pt x="386" y="1253"/>
                </a:lnTo>
                <a:lnTo>
                  <a:pt x="385" y="1259"/>
                </a:lnTo>
                <a:lnTo>
                  <a:pt x="382" y="1263"/>
                </a:lnTo>
                <a:lnTo>
                  <a:pt x="378" y="1266"/>
                </a:lnTo>
                <a:lnTo>
                  <a:pt x="378" y="1266"/>
                </a:lnTo>
                <a:lnTo>
                  <a:pt x="372" y="1270"/>
                </a:lnTo>
                <a:lnTo>
                  <a:pt x="363" y="1276"/>
                </a:lnTo>
                <a:lnTo>
                  <a:pt x="336" y="1288"/>
                </a:lnTo>
                <a:lnTo>
                  <a:pt x="324" y="1294"/>
                </a:lnTo>
                <a:lnTo>
                  <a:pt x="312" y="1300"/>
                </a:lnTo>
                <a:lnTo>
                  <a:pt x="304" y="1306"/>
                </a:lnTo>
                <a:lnTo>
                  <a:pt x="302" y="1309"/>
                </a:lnTo>
                <a:lnTo>
                  <a:pt x="301" y="1311"/>
                </a:lnTo>
                <a:lnTo>
                  <a:pt x="301" y="1311"/>
                </a:lnTo>
                <a:lnTo>
                  <a:pt x="299" y="1315"/>
                </a:lnTo>
                <a:lnTo>
                  <a:pt x="298" y="1317"/>
                </a:lnTo>
                <a:lnTo>
                  <a:pt x="297" y="1321"/>
                </a:lnTo>
                <a:lnTo>
                  <a:pt x="297" y="1323"/>
                </a:lnTo>
                <a:lnTo>
                  <a:pt x="299" y="1325"/>
                </a:lnTo>
                <a:lnTo>
                  <a:pt x="312" y="1331"/>
                </a:lnTo>
                <a:lnTo>
                  <a:pt x="312" y="1331"/>
                </a:lnTo>
                <a:lnTo>
                  <a:pt x="325" y="1336"/>
                </a:lnTo>
                <a:lnTo>
                  <a:pt x="335" y="1338"/>
                </a:lnTo>
                <a:lnTo>
                  <a:pt x="347" y="1337"/>
                </a:lnTo>
                <a:lnTo>
                  <a:pt x="365" y="1336"/>
                </a:lnTo>
                <a:lnTo>
                  <a:pt x="365" y="1336"/>
                </a:lnTo>
                <a:lnTo>
                  <a:pt x="427" y="1328"/>
                </a:lnTo>
                <a:lnTo>
                  <a:pt x="470" y="1325"/>
                </a:lnTo>
                <a:lnTo>
                  <a:pt x="470" y="1325"/>
                </a:lnTo>
                <a:lnTo>
                  <a:pt x="475" y="1323"/>
                </a:lnTo>
                <a:lnTo>
                  <a:pt x="478" y="1321"/>
                </a:lnTo>
                <a:lnTo>
                  <a:pt x="479" y="1318"/>
                </a:lnTo>
                <a:lnTo>
                  <a:pt x="481" y="1316"/>
                </a:lnTo>
                <a:lnTo>
                  <a:pt x="482" y="1308"/>
                </a:lnTo>
                <a:lnTo>
                  <a:pt x="482" y="1308"/>
                </a:lnTo>
                <a:lnTo>
                  <a:pt x="481" y="1280"/>
                </a:lnTo>
                <a:lnTo>
                  <a:pt x="479" y="1255"/>
                </a:lnTo>
                <a:lnTo>
                  <a:pt x="479" y="1255"/>
                </a:lnTo>
                <a:lnTo>
                  <a:pt x="477" y="1250"/>
                </a:lnTo>
                <a:lnTo>
                  <a:pt x="475" y="1246"/>
                </a:lnTo>
                <a:lnTo>
                  <a:pt x="471" y="1239"/>
                </a:lnTo>
                <a:lnTo>
                  <a:pt x="471" y="1239"/>
                </a:lnTo>
                <a:lnTo>
                  <a:pt x="479" y="1211"/>
                </a:lnTo>
                <a:lnTo>
                  <a:pt x="487" y="1190"/>
                </a:lnTo>
                <a:lnTo>
                  <a:pt x="492" y="1175"/>
                </a:lnTo>
                <a:lnTo>
                  <a:pt x="492" y="1175"/>
                </a:lnTo>
                <a:lnTo>
                  <a:pt x="499" y="1149"/>
                </a:lnTo>
                <a:lnTo>
                  <a:pt x="510" y="1103"/>
                </a:lnTo>
                <a:lnTo>
                  <a:pt x="524" y="1038"/>
                </a:lnTo>
                <a:lnTo>
                  <a:pt x="524" y="1038"/>
                </a:lnTo>
                <a:lnTo>
                  <a:pt x="535" y="1045"/>
                </a:lnTo>
                <a:lnTo>
                  <a:pt x="545" y="1051"/>
                </a:lnTo>
                <a:lnTo>
                  <a:pt x="552" y="1053"/>
                </a:lnTo>
                <a:lnTo>
                  <a:pt x="552" y="1053"/>
                </a:lnTo>
                <a:lnTo>
                  <a:pt x="561" y="1055"/>
                </a:lnTo>
                <a:lnTo>
                  <a:pt x="574" y="1053"/>
                </a:lnTo>
                <a:lnTo>
                  <a:pt x="590" y="1052"/>
                </a:lnTo>
                <a:lnTo>
                  <a:pt x="606" y="1048"/>
                </a:lnTo>
                <a:lnTo>
                  <a:pt x="606" y="1048"/>
                </a:lnTo>
                <a:lnTo>
                  <a:pt x="622" y="1041"/>
                </a:lnTo>
                <a:lnTo>
                  <a:pt x="650" y="1025"/>
                </a:lnTo>
                <a:lnTo>
                  <a:pt x="726" y="978"/>
                </a:lnTo>
                <a:lnTo>
                  <a:pt x="831" y="912"/>
                </a:lnTo>
                <a:lnTo>
                  <a:pt x="831" y="912"/>
                </a:lnTo>
                <a:lnTo>
                  <a:pt x="833" y="915"/>
                </a:lnTo>
                <a:lnTo>
                  <a:pt x="837" y="917"/>
                </a:lnTo>
                <a:lnTo>
                  <a:pt x="842" y="920"/>
                </a:lnTo>
                <a:lnTo>
                  <a:pt x="842" y="920"/>
                </a:lnTo>
                <a:lnTo>
                  <a:pt x="849" y="921"/>
                </a:lnTo>
                <a:lnTo>
                  <a:pt x="858" y="922"/>
                </a:lnTo>
                <a:lnTo>
                  <a:pt x="866" y="921"/>
                </a:lnTo>
                <a:lnTo>
                  <a:pt x="866" y="921"/>
                </a:lnTo>
                <a:lnTo>
                  <a:pt x="898" y="921"/>
                </a:lnTo>
                <a:lnTo>
                  <a:pt x="923" y="922"/>
                </a:lnTo>
                <a:lnTo>
                  <a:pt x="933" y="923"/>
                </a:lnTo>
                <a:lnTo>
                  <a:pt x="942" y="926"/>
                </a:lnTo>
                <a:lnTo>
                  <a:pt x="942" y="926"/>
                </a:lnTo>
                <a:lnTo>
                  <a:pt x="954" y="932"/>
                </a:lnTo>
                <a:lnTo>
                  <a:pt x="967" y="938"/>
                </a:lnTo>
                <a:lnTo>
                  <a:pt x="973" y="941"/>
                </a:lnTo>
                <a:lnTo>
                  <a:pt x="979" y="943"/>
                </a:lnTo>
                <a:lnTo>
                  <a:pt x="984" y="941"/>
                </a:lnTo>
                <a:lnTo>
                  <a:pt x="989" y="939"/>
                </a:lnTo>
                <a:lnTo>
                  <a:pt x="989" y="939"/>
                </a:lnTo>
                <a:lnTo>
                  <a:pt x="994" y="935"/>
                </a:lnTo>
                <a:lnTo>
                  <a:pt x="999" y="933"/>
                </a:lnTo>
                <a:lnTo>
                  <a:pt x="1006" y="929"/>
                </a:lnTo>
                <a:lnTo>
                  <a:pt x="1007" y="927"/>
                </a:lnTo>
                <a:lnTo>
                  <a:pt x="1007" y="923"/>
                </a:lnTo>
                <a:lnTo>
                  <a:pt x="1004" y="920"/>
                </a:lnTo>
                <a:lnTo>
                  <a:pt x="997" y="915"/>
                </a:lnTo>
                <a:lnTo>
                  <a:pt x="997" y="915"/>
                </a:lnTo>
                <a:lnTo>
                  <a:pt x="977" y="901"/>
                </a:lnTo>
                <a:lnTo>
                  <a:pt x="952" y="887"/>
                </a:lnTo>
                <a:lnTo>
                  <a:pt x="932" y="875"/>
                </a:lnTo>
                <a:lnTo>
                  <a:pt x="926" y="871"/>
                </a:lnTo>
                <a:lnTo>
                  <a:pt x="923" y="868"/>
                </a:lnTo>
                <a:lnTo>
                  <a:pt x="923" y="868"/>
                </a:lnTo>
                <a:lnTo>
                  <a:pt x="918" y="860"/>
                </a:lnTo>
                <a:lnTo>
                  <a:pt x="907" y="847"/>
                </a:lnTo>
                <a:lnTo>
                  <a:pt x="895" y="833"/>
                </a:lnTo>
                <a:lnTo>
                  <a:pt x="890" y="828"/>
                </a:lnTo>
                <a:lnTo>
                  <a:pt x="887" y="826"/>
                </a:lnTo>
                <a:lnTo>
                  <a:pt x="887" y="826"/>
                </a:lnTo>
                <a:lnTo>
                  <a:pt x="878" y="826"/>
                </a:lnTo>
                <a:lnTo>
                  <a:pt x="873" y="826"/>
                </a:lnTo>
                <a:lnTo>
                  <a:pt x="870" y="828"/>
                </a:lnTo>
                <a:lnTo>
                  <a:pt x="870" y="828"/>
                </a:lnTo>
                <a:lnTo>
                  <a:pt x="866" y="832"/>
                </a:lnTo>
                <a:lnTo>
                  <a:pt x="860" y="836"/>
                </a:lnTo>
                <a:lnTo>
                  <a:pt x="852" y="841"/>
                </a:lnTo>
                <a:lnTo>
                  <a:pt x="845" y="842"/>
                </a:lnTo>
                <a:lnTo>
                  <a:pt x="839" y="843"/>
                </a:lnTo>
                <a:lnTo>
                  <a:pt x="839" y="843"/>
                </a:lnTo>
                <a:lnTo>
                  <a:pt x="828" y="844"/>
                </a:lnTo>
                <a:lnTo>
                  <a:pt x="824" y="844"/>
                </a:lnTo>
                <a:lnTo>
                  <a:pt x="821" y="845"/>
                </a:lnTo>
                <a:lnTo>
                  <a:pt x="820" y="847"/>
                </a:lnTo>
                <a:lnTo>
                  <a:pt x="820" y="847"/>
                </a:lnTo>
                <a:lnTo>
                  <a:pt x="820" y="859"/>
                </a:lnTo>
                <a:lnTo>
                  <a:pt x="726" y="884"/>
                </a:lnTo>
                <a:lnTo>
                  <a:pt x="618" y="904"/>
                </a:lnTo>
                <a:lnTo>
                  <a:pt x="619" y="883"/>
                </a:lnTo>
                <a:lnTo>
                  <a:pt x="619" y="883"/>
                </a:lnTo>
                <a:lnTo>
                  <a:pt x="625" y="879"/>
                </a:lnTo>
                <a:lnTo>
                  <a:pt x="634" y="875"/>
                </a:lnTo>
                <a:lnTo>
                  <a:pt x="634" y="875"/>
                </a:lnTo>
                <a:lnTo>
                  <a:pt x="634" y="873"/>
                </a:lnTo>
                <a:lnTo>
                  <a:pt x="635" y="871"/>
                </a:lnTo>
                <a:lnTo>
                  <a:pt x="635" y="860"/>
                </a:lnTo>
                <a:lnTo>
                  <a:pt x="637" y="849"/>
                </a:lnTo>
                <a:lnTo>
                  <a:pt x="639" y="844"/>
                </a:lnTo>
                <a:lnTo>
                  <a:pt x="641" y="842"/>
                </a:lnTo>
                <a:lnTo>
                  <a:pt x="641" y="842"/>
                </a:lnTo>
                <a:lnTo>
                  <a:pt x="647" y="834"/>
                </a:lnTo>
                <a:lnTo>
                  <a:pt x="657" y="821"/>
                </a:lnTo>
                <a:lnTo>
                  <a:pt x="685" y="782"/>
                </a:lnTo>
                <a:lnTo>
                  <a:pt x="712" y="742"/>
                </a:lnTo>
                <a:lnTo>
                  <a:pt x="726" y="718"/>
                </a:lnTo>
                <a:lnTo>
                  <a:pt x="726" y="718"/>
                </a:lnTo>
                <a:lnTo>
                  <a:pt x="731" y="707"/>
                </a:lnTo>
                <a:lnTo>
                  <a:pt x="735" y="695"/>
                </a:lnTo>
                <a:lnTo>
                  <a:pt x="738" y="684"/>
                </a:lnTo>
                <a:lnTo>
                  <a:pt x="738" y="676"/>
                </a:lnTo>
                <a:lnTo>
                  <a:pt x="738" y="676"/>
                </a:lnTo>
                <a:lnTo>
                  <a:pt x="732" y="647"/>
                </a:lnTo>
                <a:lnTo>
                  <a:pt x="726" y="622"/>
                </a:lnTo>
                <a:lnTo>
                  <a:pt x="726" y="622"/>
                </a:lnTo>
                <a:lnTo>
                  <a:pt x="747" y="605"/>
                </a:lnTo>
                <a:lnTo>
                  <a:pt x="760" y="592"/>
                </a:lnTo>
                <a:lnTo>
                  <a:pt x="765" y="586"/>
                </a:lnTo>
                <a:lnTo>
                  <a:pt x="768" y="583"/>
                </a:lnTo>
                <a:lnTo>
                  <a:pt x="768" y="583"/>
                </a:lnTo>
                <a:lnTo>
                  <a:pt x="766" y="580"/>
                </a:lnTo>
                <a:lnTo>
                  <a:pt x="764" y="575"/>
                </a:lnTo>
                <a:lnTo>
                  <a:pt x="755" y="566"/>
                </a:lnTo>
                <a:lnTo>
                  <a:pt x="747" y="555"/>
                </a:lnTo>
                <a:lnTo>
                  <a:pt x="741" y="546"/>
                </a:lnTo>
                <a:lnTo>
                  <a:pt x="741" y="546"/>
                </a:lnTo>
                <a:lnTo>
                  <a:pt x="737" y="533"/>
                </a:lnTo>
                <a:lnTo>
                  <a:pt x="731" y="511"/>
                </a:lnTo>
                <a:lnTo>
                  <a:pt x="726" y="490"/>
                </a:lnTo>
                <a:lnTo>
                  <a:pt x="724" y="484"/>
                </a:lnTo>
                <a:lnTo>
                  <a:pt x="721" y="481"/>
                </a:lnTo>
                <a:lnTo>
                  <a:pt x="721" y="481"/>
                </a:lnTo>
                <a:lnTo>
                  <a:pt x="719" y="479"/>
                </a:lnTo>
                <a:lnTo>
                  <a:pt x="714" y="474"/>
                </a:lnTo>
                <a:lnTo>
                  <a:pt x="703" y="460"/>
                </a:lnTo>
                <a:lnTo>
                  <a:pt x="693" y="442"/>
                </a:lnTo>
                <a:lnTo>
                  <a:pt x="690" y="434"/>
                </a:lnTo>
                <a:lnTo>
                  <a:pt x="687" y="428"/>
                </a:lnTo>
                <a:lnTo>
                  <a:pt x="687" y="428"/>
                </a:lnTo>
                <a:lnTo>
                  <a:pt x="685" y="394"/>
                </a:lnTo>
                <a:lnTo>
                  <a:pt x="682" y="376"/>
                </a:lnTo>
                <a:lnTo>
                  <a:pt x="681" y="366"/>
                </a:lnTo>
                <a:lnTo>
                  <a:pt x="681" y="366"/>
                </a:lnTo>
                <a:lnTo>
                  <a:pt x="680" y="361"/>
                </a:lnTo>
                <a:lnTo>
                  <a:pt x="679" y="355"/>
                </a:lnTo>
                <a:lnTo>
                  <a:pt x="678" y="341"/>
                </a:lnTo>
                <a:lnTo>
                  <a:pt x="678" y="321"/>
                </a:lnTo>
                <a:lnTo>
                  <a:pt x="752" y="336"/>
                </a:lnTo>
                <a:lnTo>
                  <a:pt x="752" y="336"/>
                </a:lnTo>
                <a:lnTo>
                  <a:pt x="759" y="331"/>
                </a:lnTo>
                <a:lnTo>
                  <a:pt x="768" y="325"/>
                </a:lnTo>
                <a:lnTo>
                  <a:pt x="768" y="325"/>
                </a:lnTo>
                <a:lnTo>
                  <a:pt x="771" y="325"/>
                </a:lnTo>
                <a:lnTo>
                  <a:pt x="776" y="327"/>
                </a:lnTo>
                <a:lnTo>
                  <a:pt x="782" y="328"/>
                </a:lnTo>
                <a:lnTo>
                  <a:pt x="782" y="328"/>
                </a:lnTo>
                <a:lnTo>
                  <a:pt x="789" y="369"/>
                </a:lnTo>
                <a:lnTo>
                  <a:pt x="796" y="399"/>
                </a:lnTo>
                <a:lnTo>
                  <a:pt x="798" y="421"/>
                </a:lnTo>
                <a:lnTo>
                  <a:pt x="798" y="421"/>
                </a:lnTo>
                <a:lnTo>
                  <a:pt x="800" y="440"/>
                </a:lnTo>
                <a:lnTo>
                  <a:pt x="805" y="468"/>
                </a:lnTo>
                <a:lnTo>
                  <a:pt x="810" y="502"/>
                </a:lnTo>
                <a:lnTo>
                  <a:pt x="810" y="502"/>
                </a:lnTo>
                <a:lnTo>
                  <a:pt x="809" y="506"/>
                </a:lnTo>
                <a:lnTo>
                  <a:pt x="804" y="515"/>
                </a:lnTo>
                <a:lnTo>
                  <a:pt x="799" y="527"/>
                </a:lnTo>
                <a:lnTo>
                  <a:pt x="798" y="533"/>
                </a:lnTo>
                <a:lnTo>
                  <a:pt x="797" y="540"/>
                </a:lnTo>
                <a:lnTo>
                  <a:pt x="797" y="540"/>
                </a:lnTo>
                <a:lnTo>
                  <a:pt x="799" y="551"/>
                </a:lnTo>
                <a:lnTo>
                  <a:pt x="800" y="560"/>
                </a:lnTo>
                <a:lnTo>
                  <a:pt x="804" y="568"/>
                </a:lnTo>
                <a:lnTo>
                  <a:pt x="804" y="568"/>
                </a:lnTo>
                <a:lnTo>
                  <a:pt x="807" y="581"/>
                </a:lnTo>
                <a:lnTo>
                  <a:pt x="809" y="588"/>
                </a:lnTo>
                <a:lnTo>
                  <a:pt x="810" y="589"/>
                </a:lnTo>
                <a:lnTo>
                  <a:pt x="813" y="588"/>
                </a:lnTo>
                <a:lnTo>
                  <a:pt x="813" y="588"/>
                </a:lnTo>
                <a:lnTo>
                  <a:pt x="815" y="585"/>
                </a:lnTo>
                <a:lnTo>
                  <a:pt x="817" y="581"/>
                </a:lnTo>
                <a:lnTo>
                  <a:pt x="820" y="571"/>
                </a:lnTo>
                <a:lnTo>
                  <a:pt x="824" y="557"/>
                </a:lnTo>
                <a:lnTo>
                  <a:pt x="848" y="571"/>
                </a:lnTo>
                <a:lnTo>
                  <a:pt x="853" y="590"/>
                </a:lnTo>
                <a:lnTo>
                  <a:pt x="853" y="590"/>
                </a:lnTo>
                <a:lnTo>
                  <a:pt x="848" y="596"/>
                </a:lnTo>
                <a:lnTo>
                  <a:pt x="837" y="609"/>
                </a:lnTo>
                <a:lnTo>
                  <a:pt x="832" y="617"/>
                </a:lnTo>
                <a:lnTo>
                  <a:pt x="827" y="624"/>
                </a:lnTo>
                <a:lnTo>
                  <a:pt x="825" y="629"/>
                </a:lnTo>
                <a:lnTo>
                  <a:pt x="825" y="631"/>
                </a:lnTo>
                <a:lnTo>
                  <a:pt x="826" y="634"/>
                </a:lnTo>
                <a:lnTo>
                  <a:pt x="826" y="634"/>
                </a:lnTo>
                <a:lnTo>
                  <a:pt x="827" y="634"/>
                </a:lnTo>
                <a:lnTo>
                  <a:pt x="830" y="635"/>
                </a:lnTo>
                <a:lnTo>
                  <a:pt x="833" y="634"/>
                </a:lnTo>
                <a:lnTo>
                  <a:pt x="838" y="631"/>
                </a:lnTo>
                <a:lnTo>
                  <a:pt x="843" y="628"/>
                </a:lnTo>
                <a:lnTo>
                  <a:pt x="852" y="619"/>
                </a:lnTo>
                <a:lnTo>
                  <a:pt x="855" y="616"/>
                </a:lnTo>
                <a:lnTo>
                  <a:pt x="855" y="616"/>
                </a:lnTo>
                <a:lnTo>
                  <a:pt x="848" y="635"/>
                </a:lnTo>
                <a:lnTo>
                  <a:pt x="844" y="647"/>
                </a:lnTo>
                <a:lnTo>
                  <a:pt x="844" y="652"/>
                </a:lnTo>
                <a:lnTo>
                  <a:pt x="845" y="653"/>
                </a:lnTo>
                <a:lnTo>
                  <a:pt x="845" y="654"/>
                </a:lnTo>
                <a:lnTo>
                  <a:pt x="845" y="654"/>
                </a:lnTo>
                <a:lnTo>
                  <a:pt x="849" y="652"/>
                </a:lnTo>
                <a:lnTo>
                  <a:pt x="854" y="647"/>
                </a:lnTo>
                <a:lnTo>
                  <a:pt x="866" y="631"/>
                </a:lnTo>
                <a:lnTo>
                  <a:pt x="877" y="613"/>
                </a:lnTo>
                <a:lnTo>
                  <a:pt x="882" y="600"/>
                </a:lnTo>
                <a:lnTo>
                  <a:pt x="882" y="600"/>
                </a:lnTo>
                <a:lnTo>
                  <a:pt x="886" y="583"/>
                </a:lnTo>
                <a:lnTo>
                  <a:pt x="887" y="564"/>
                </a:lnTo>
                <a:lnTo>
                  <a:pt x="887" y="564"/>
                </a:lnTo>
                <a:lnTo>
                  <a:pt x="888" y="549"/>
                </a:lnTo>
                <a:lnTo>
                  <a:pt x="887" y="541"/>
                </a:lnTo>
                <a:lnTo>
                  <a:pt x="883" y="533"/>
                </a:lnTo>
                <a:lnTo>
                  <a:pt x="883" y="533"/>
                </a:lnTo>
                <a:lnTo>
                  <a:pt x="872" y="513"/>
                </a:lnTo>
                <a:lnTo>
                  <a:pt x="865" y="502"/>
                </a:lnTo>
                <a:lnTo>
                  <a:pt x="865" y="502"/>
                </a:lnTo>
                <a:lnTo>
                  <a:pt x="865" y="502"/>
                </a:lnTo>
                <a:lnTo>
                  <a:pt x="864" y="501"/>
                </a:lnTo>
                <a:lnTo>
                  <a:pt x="862" y="496"/>
                </a:lnTo>
                <a:lnTo>
                  <a:pt x="860" y="485"/>
                </a:lnTo>
                <a:lnTo>
                  <a:pt x="860" y="485"/>
                </a:lnTo>
                <a:lnTo>
                  <a:pt x="859" y="474"/>
                </a:lnTo>
                <a:lnTo>
                  <a:pt x="859" y="455"/>
                </a:lnTo>
                <a:lnTo>
                  <a:pt x="860" y="404"/>
                </a:lnTo>
                <a:lnTo>
                  <a:pt x="862" y="327"/>
                </a:lnTo>
                <a:lnTo>
                  <a:pt x="862" y="327"/>
                </a:lnTo>
                <a:lnTo>
                  <a:pt x="862" y="319"/>
                </a:lnTo>
                <a:lnTo>
                  <a:pt x="862" y="314"/>
                </a:lnTo>
                <a:lnTo>
                  <a:pt x="862" y="309"/>
                </a:lnTo>
                <a:lnTo>
                  <a:pt x="860" y="304"/>
                </a:lnTo>
                <a:lnTo>
                  <a:pt x="858" y="299"/>
                </a:lnTo>
                <a:lnTo>
                  <a:pt x="853" y="294"/>
                </a:lnTo>
                <a:lnTo>
                  <a:pt x="845" y="291"/>
                </a:lnTo>
                <a:lnTo>
                  <a:pt x="845" y="291"/>
                </a:lnTo>
                <a:lnTo>
                  <a:pt x="827" y="281"/>
                </a:lnTo>
                <a:lnTo>
                  <a:pt x="811" y="270"/>
                </a:lnTo>
                <a:lnTo>
                  <a:pt x="793" y="258"/>
                </a:lnTo>
                <a:lnTo>
                  <a:pt x="793" y="258"/>
                </a:lnTo>
                <a:lnTo>
                  <a:pt x="786" y="238"/>
                </a:lnTo>
                <a:lnTo>
                  <a:pt x="780" y="225"/>
                </a:lnTo>
                <a:lnTo>
                  <a:pt x="776" y="220"/>
                </a:lnTo>
                <a:lnTo>
                  <a:pt x="772" y="218"/>
                </a:lnTo>
                <a:lnTo>
                  <a:pt x="772" y="218"/>
                </a:lnTo>
                <a:lnTo>
                  <a:pt x="737" y="209"/>
                </a:lnTo>
                <a:lnTo>
                  <a:pt x="737" y="209"/>
                </a:lnTo>
                <a:lnTo>
                  <a:pt x="715" y="203"/>
                </a:lnTo>
                <a:lnTo>
                  <a:pt x="689" y="195"/>
                </a:lnTo>
                <a:lnTo>
                  <a:pt x="664" y="186"/>
                </a:lnTo>
                <a:lnTo>
                  <a:pt x="647" y="181"/>
                </a:lnTo>
                <a:lnTo>
                  <a:pt x="647" y="181"/>
                </a:lnTo>
                <a:lnTo>
                  <a:pt x="627" y="176"/>
                </a:lnTo>
                <a:lnTo>
                  <a:pt x="595" y="168"/>
                </a:lnTo>
                <a:lnTo>
                  <a:pt x="552" y="156"/>
                </a:lnTo>
                <a:lnTo>
                  <a:pt x="552" y="156"/>
                </a:lnTo>
                <a:lnTo>
                  <a:pt x="541" y="155"/>
                </a:lnTo>
                <a:lnTo>
                  <a:pt x="533" y="155"/>
                </a:lnTo>
                <a:lnTo>
                  <a:pt x="529" y="156"/>
                </a:lnTo>
                <a:lnTo>
                  <a:pt x="528" y="156"/>
                </a:lnTo>
                <a:lnTo>
                  <a:pt x="528" y="156"/>
                </a:lnTo>
                <a:lnTo>
                  <a:pt x="524" y="159"/>
                </a:lnTo>
                <a:lnTo>
                  <a:pt x="518" y="163"/>
                </a:lnTo>
                <a:lnTo>
                  <a:pt x="511" y="168"/>
                </a:lnTo>
                <a:lnTo>
                  <a:pt x="489" y="175"/>
                </a:lnTo>
                <a:lnTo>
                  <a:pt x="489" y="175"/>
                </a:lnTo>
                <a:lnTo>
                  <a:pt x="478" y="175"/>
                </a:lnTo>
                <a:lnTo>
                  <a:pt x="478" y="175"/>
                </a:lnTo>
                <a:lnTo>
                  <a:pt x="470" y="170"/>
                </a:lnTo>
                <a:lnTo>
                  <a:pt x="451" y="161"/>
                </a:lnTo>
                <a:lnTo>
                  <a:pt x="426" y="145"/>
                </a:lnTo>
                <a:lnTo>
                  <a:pt x="426" y="145"/>
                </a:lnTo>
                <a:lnTo>
                  <a:pt x="431" y="116"/>
                </a:lnTo>
                <a:lnTo>
                  <a:pt x="433" y="95"/>
                </a:lnTo>
                <a:lnTo>
                  <a:pt x="433" y="86"/>
                </a:lnTo>
                <a:lnTo>
                  <a:pt x="433" y="82"/>
                </a:lnTo>
                <a:lnTo>
                  <a:pt x="433" y="82"/>
                </a:lnTo>
                <a:lnTo>
                  <a:pt x="431" y="76"/>
                </a:lnTo>
                <a:lnTo>
                  <a:pt x="430" y="67"/>
                </a:lnTo>
                <a:lnTo>
                  <a:pt x="428" y="58"/>
                </a:lnTo>
                <a:lnTo>
                  <a:pt x="427" y="52"/>
                </a:lnTo>
                <a:lnTo>
                  <a:pt x="427" y="52"/>
                </a:lnTo>
                <a:lnTo>
                  <a:pt x="427" y="50"/>
                </a:lnTo>
                <a:lnTo>
                  <a:pt x="430" y="48"/>
                </a:lnTo>
                <a:lnTo>
                  <a:pt x="438" y="43"/>
                </a:lnTo>
                <a:lnTo>
                  <a:pt x="445" y="38"/>
                </a:lnTo>
                <a:lnTo>
                  <a:pt x="448" y="37"/>
                </a:lnTo>
                <a:lnTo>
                  <a:pt x="448" y="37"/>
                </a:lnTo>
                <a:lnTo>
                  <a:pt x="417" y="37"/>
                </a:lnTo>
                <a:lnTo>
                  <a:pt x="414" y="23"/>
                </a:lnTo>
                <a:lnTo>
                  <a:pt x="394" y="23"/>
                </a:lnTo>
                <a:lnTo>
                  <a:pt x="398" y="3"/>
                </a:lnTo>
                <a:lnTo>
                  <a:pt x="375" y="9"/>
                </a:lnTo>
                <a:lnTo>
                  <a:pt x="375" y="9"/>
                </a:lnTo>
                <a:lnTo>
                  <a:pt x="372" y="10"/>
                </a:lnTo>
                <a:lnTo>
                  <a:pt x="367" y="13"/>
                </a:lnTo>
                <a:lnTo>
                  <a:pt x="365" y="13"/>
                </a:lnTo>
                <a:lnTo>
                  <a:pt x="364" y="13"/>
                </a:lnTo>
                <a:lnTo>
                  <a:pt x="363" y="12"/>
                </a:lnTo>
                <a:lnTo>
                  <a:pt x="361" y="9"/>
                </a:lnTo>
                <a:lnTo>
                  <a:pt x="361" y="9"/>
                </a:lnTo>
                <a:lnTo>
                  <a:pt x="361" y="5"/>
                </a:lnTo>
                <a:lnTo>
                  <a:pt x="360" y="3"/>
                </a:lnTo>
                <a:lnTo>
                  <a:pt x="358" y="1"/>
                </a:lnTo>
                <a:lnTo>
                  <a:pt x="355" y="1"/>
                </a:lnTo>
                <a:lnTo>
                  <a:pt x="350" y="4"/>
                </a:lnTo>
                <a:lnTo>
                  <a:pt x="348" y="5"/>
                </a:lnTo>
                <a:lnTo>
                  <a:pt x="333" y="10"/>
                </a:lnTo>
                <a:lnTo>
                  <a:pt x="325" y="0"/>
                </a:lnTo>
                <a:lnTo>
                  <a:pt x="288" y="15"/>
                </a:lnTo>
                <a:lnTo>
                  <a:pt x="288" y="15"/>
                </a:lnTo>
                <a:lnTo>
                  <a:pt x="279" y="17"/>
                </a:lnTo>
                <a:lnTo>
                  <a:pt x="271" y="21"/>
                </a:lnTo>
                <a:lnTo>
                  <a:pt x="269" y="22"/>
                </a:lnTo>
                <a:lnTo>
                  <a:pt x="268" y="26"/>
                </a:lnTo>
                <a:lnTo>
                  <a:pt x="268" y="26"/>
                </a:lnTo>
                <a:lnTo>
                  <a:pt x="264" y="34"/>
                </a:lnTo>
                <a:lnTo>
                  <a:pt x="258" y="46"/>
                </a:lnTo>
                <a:lnTo>
                  <a:pt x="252" y="58"/>
                </a:lnTo>
                <a:lnTo>
                  <a:pt x="250" y="65"/>
                </a:lnTo>
                <a:lnTo>
                  <a:pt x="250" y="65"/>
                </a:lnTo>
                <a:lnTo>
                  <a:pt x="247" y="69"/>
                </a:lnTo>
                <a:lnTo>
                  <a:pt x="242" y="78"/>
                </a:lnTo>
                <a:lnTo>
                  <a:pt x="236" y="89"/>
                </a:lnTo>
                <a:lnTo>
                  <a:pt x="236" y="89"/>
                </a:lnTo>
                <a:lnTo>
                  <a:pt x="228" y="72"/>
                </a:lnTo>
                <a:lnTo>
                  <a:pt x="222" y="61"/>
                </a:lnTo>
                <a:lnTo>
                  <a:pt x="219" y="57"/>
                </a:lnTo>
                <a:lnTo>
                  <a:pt x="218" y="57"/>
                </a:lnTo>
                <a:lnTo>
                  <a:pt x="218" y="58"/>
                </a:lnTo>
                <a:lnTo>
                  <a:pt x="218" y="58"/>
                </a:lnTo>
                <a:lnTo>
                  <a:pt x="217" y="74"/>
                </a:lnTo>
                <a:lnTo>
                  <a:pt x="217" y="85"/>
                </a:lnTo>
                <a:lnTo>
                  <a:pt x="206" y="84"/>
                </a:lnTo>
                <a:lnTo>
                  <a:pt x="206" y="84"/>
                </a:lnTo>
                <a:lnTo>
                  <a:pt x="206" y="91"/>
                </a:lnTo>
                <a:lnTo>
                  <a:pt x="206" y="96"/>
                </a:lnTo>
                <a:lnTo>
                  <a:pt x="207" y="101"/>
                </a:lnTo>
                <a:lnTo>
                  <a:pt x="207" y="101"/>
                </a:lnTo>
                <a:lnTo>
                  <a:pt x="208" y="106"/>
                </a:lnTo>
                <a:lnTo>
                  <a:pt x="208" y="113"/>
                </a:lnTo>
                <a:lnTo>
                  <a:pt x="208" y="121"/>
                </a:lnTo>
                <a:lnTo>
                  <a:pt x="207" y="123"/>
                </a:lnTo>
                <a:lnTo>
                  <a:pt x="206" y="123"/>
                </a:lnTo>
                <a:lnTo>
                  <a:pt x="206" y="123"/>
                </a:lnTo>
                <a:lnTo>
                  <a:pt x="187" y="123"/>
                </a:lnTo>
                <a:lnTo>
                  <a:pt x="187" y="123"/>
                </a:lnTo>
                <a:lnTo>
                  <a:pt x="196" y="130"/>
                </a:lnTo>
                <a:lnTo>
                  <a:pt x="206" y="138"/>
                </a:lnTo>
                <a:lnTo>
                  <a:pt x="218" y="144"/>
                </a:lnTo>
                <a:lnTo>
                  <a:pt x="218" y="144"/>
                </a:lnTo>
                <a:lnTo>
                  <a:pt x="239" y="150"/>
                </a:lnTo>
                <a:lnTo>
                  <a:pt x="246" y="152"/>
                </a:lnTo>
                <a:lnTo>
                  <a:pt x="246" y="152"/>
                </a:lnTo>
                <a:lnTo>
                  <a:pt x="256" y="170"/>
                </a:lnTo>
                <a:lnTo>
                  <a:pt x="267" y="193"/>
                </a:lnTo>
                <a:lnTo>
                  <a:pt x="267" y="193"/>
                </a:lnTo>
                <a:lnTo>
                  <a:pt x="273" y="209"/>
                </a:lnTo>
                <a:lnTo>
                  <a:pt x="273" y="209"/>
                </a:lnTo>
                <a:lnTo>
                  <a:pt x="269" y="221"/>
                </a:lnTo>
                <a:lnTo>
                  <a:pt x="268" y="230"/>
                </a:lnTo>
                <a:lnTo>
                  <a:pt x="269" y="234"/>
                </a:lnTo>
                <a:lnTo>
                  <a:pt x="270" y="235"/>
                </a:lnTo>
                <a:lnTo>
                  <a:pt x="270" y="235"/>
                </a:lnTo>
                <a:lnTo>
                  <a:pt x="280" y="236"/>
                </a:lnTo>
                <a:lnTo>
                  <a:pt x="284" y="236"/>
                </a:lnTo>
                <a:lnTo>
                  <a:pt x="286" y="245"/>
                </a:lnTo>
                <a:lnTo>
                  <a:pt x="292" y="251"/>
                </a:lnTo>
                <a:lnTo>
                  <a:pt x="309" y="269"/>
                </a:lnTo>
                <a:close/>
                <a:moveTo>
                  <a:pt x="15" y="1140"/>
                </a:moveTo>
                <a:lnTo>
                  <a:pt x="15" y="1140"/>
                </a:lnTo>
                <a:lnTo>
                  <a:pt x="10" y="1148"/>
                </a:lnTo>
                <a:lnTo>
                  <a:pt x="6" y="1157"/>
                </a:lnTo>
                <a:lnTo>
                  <a:pt x="4" y="1165"/>
                </a:lnTo>
                <a:lnTo>
                  <a:pt x="1" y="1174"/>
                </a:lnTo>
                <a:lnTo>
                  <a:pt x="0" y="1183"/>
                </a:lnTo>
                <a:lnTo>
                  <a:pt x="0" y="1192"/>
                </a:lnTo>
                <a:lnTo>
                  <a:pt x="1" y="1201"/>
                </a:lnTo>
                <a:lnTo>
                  <a:pt x="3" y="1210"/>
                </a:lnTo>
                <a:lnTo>
                  <a:pt x="5" y="1219"/>
                </a:lnTo>
                <a:lnTo>
                  <a:pt x="9" y="1227"/>
                </a:lnTo>
                <a:lnTo>
                  <a:pt x="12" y="1236"/>
                </a:lnTo>
                <a:lnTo>
                  <a:pt x="17" y="1243"/>
                </a:lnTo>
                <a:lnTo>
                  <a:pt x="23" y="1250"/>
                </a:lnTo>
                <a:lnTo>
                  <a:pt x="29" y="1258"/>
                </a:lnTo>
                <a:lnTo>
                  <a:pt x="37" y="1264"/>
                </a:lnTo>
                <a:lnTo>
                  <a:pt x="45" y="1270"/>
                </a:lnTo>
                <a:lnTo>
                  <a:pt x="45" y="1270"/>
                </a:lnTo>
                <a:lnTo>
                  <a:pt x="54" y="1275"/>
                </a:lnTo>
                <a:lnTo>
                  <a:pt x="62" y="1280"/>
                </a:lnTo>
                <a:lnTo>
                  <a:pt x="72" y="1282"/>
                </a:lnTo>
                <a:lnTo>
                  <a:pt x="80" y="1284"/>
                </a:lnTo>
                <a:lnTo>
                  <a:pt x="90" y="1287"/>
                </a:lnTo>
                <a:lnTo>
                  <a:pt x="100" y="1287"/>
                </a:lnTo>
                <a:lnTo>
                  <a:pt x="108" y="1287"/>
                </a:lnTo>
                <a:lnTo>
                  <a:pt x="118" y="1286"/>
                </a:lnTo>
                <a:lnTo>
                  <a:pt x="127" y="1283"/>
                </a:lnTo>
                <a:lnTo>
                  <a:pt x="135" y="1281"/>
                </a:lnTo>
                <a:lnTo>
                  <a:pt x="144" y="1277"/>
                </a:lnTo>
                <a:lnTo>
                  <a:pt x="151" y="1272"/>
                </a:lnTo>
                <a:lnTo>
                  <a:pt x="160" y="1267"/>
                </a:lnTo>
                <a:lnTo>
                  <a:pt x="166" y="1261"/>
                </a:lnTo>
                <a:lnTo>
                  <a:pt x="172" y="1255"/>
                </a:lnTo>
                <a:lnTo>
                  <a:pt x="178" y="1248"/>
                </a:lnTo>
                <a:lnTo>
                  <a:pt x="178" y="1248"/>
                </a:lnTo>
                <a:lnTo>
                  <a:pt x="183" y="1239"/>
                </a:lnTo>
                <a:lnTo>
                  <a:pt x="186" y="1231"/>
                </a:lnTo>
                <a:lnTo>
                  <a:pt x="190" y="1222"/>
                </a:lnTo>
                <a:lnTo>
                  <a:pt x="191" y="1214"/>
                </a:lnTo>
                <a:lnTo>
                  <a:pt x="192" y="1204"/>
                </a:lnTo>
                <a:lnTo>
                  <a:pt x="192" y="1196"/>
                </a:lnTo>
                <a:lnTo>
                  <a:pt x="192" y="1186"/>
                </a:lnTo>
                <a:lnTo>
                  <a:pt x="191" y="1177"/>
                </a:lnTo>
                <a:lnTo>
                  <a:pt x="189" y="1169"/>
                </a:lnTo>
                <a:lnTo>
                  <a:pt x="185" y="1160"/>
                </a:lnTo>
                <a:lnTo>
                  <a:pt x="180" y="1152"/>
                </a:lnTo>
                <a:lnTo>
                  <a:pt x="175" y="1145"/>
                </a:lnTo>
                <a:lnTo>
                  <a:pt x="170" y="1137"/>
                </a:lnTo>
                <a:lnTo>
                  <a:pt x="163" y="1130"/>
                </a:lnTo>
                <a:lnTo>
                  <a:pt x="156" y="1123"/>
                </a:lnTo>
                <a:lnTo>
                  <a:pt x="149" y="1118"/>
                </a:lnTo>
                <a:lnTo>
                  <a:pt x="149" y="1118"/>
                </a:lnTo>
                <a:lnTo>
                  <a:pt x="140" y="1112"/>
                </a:lnTo>
                <a:lnTo>
                  <a:pt x="130" y="1108"/>
                </a:lnTo>
                <a:lnTo>
                  <a:pt x="122" y="1104"/>
                </a:lnTo>
                <a:lnTo>
                  <a:pt x="112" y="1102"/>
                </a:lnTo>
                <a:lnTo>
                  <a:pt x="104" y="1101"/>
                </a:lnTo>
                <a:lnTo>
                  <a:pt x="94" y="1101"/>
                </a:lnTo>
                <a:lnTo>
                  <a:pt x="84" y="1101"/>
                </a:lnTo>
                <a:lnTo>
                  <a:pt x="76" y="1102"/>
                </a:lnTo>
                <a:lnTo>
                  <a:pt x="66" y="1103"/>
                </a:lnTo>
                <a:lnTo>
                  <a:pt x="57" y="1107"/>
                </a:lnTo>
                <a:lnTo>
                  <a:pt x="49" y="1111"/>
                </a:lnTo>
                <a:lnTo>
                  <a:pt x="42" y="1114"/>
                </a:lnTo>
                <a:lnTo>
                  <a:pt x="34" y="1120"/>
                </a:lnTo>
                <a:lnTo>
                  <a:pt x="27" y="1126"/>
                </a:lnTo>
                <a:lnTo>
                  <a:pt x="21" y="1132"/>
                </a:lnTo>
                <a:lnTo>
                  <a:pt x="15" y="1140"/>
                </a:lnTo>
                <a:lnTo>
                  <a:pt x="15" y="11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9D80511D-7805-412B-8E99-DAA3D1050F55}"/>
              </a:ext>
            </a:extLst>
          </p:cNvPr>
          <p:cNvSpPr>
            <a:spLocks noEditPoints="1"/>
          </p:cNvSpPr>
          <p:nvPr/>
        </p:nvSpPr>
        <p:spPr bwMode="auto">
          <a:xfrm>
            <a:off x="7770925" y="4803009"/>
            <a:ext cx="1683980" cy="1592208"/>
          </a:xfrm>
          <a:custGeom>
            <a:avLst/>
            <a:gdLst>
              <a:gd name="T0" fmla="*/ 531 w 1523"/>
              <a:gd name="T1" fmla="*/ 214 h 1440"/>
              <a:gd name="T2" fmla="*/ 429 w 1523"/>
              <a:gd name="T3" fmla="*/ 185 h 1440"/>
              <a:gd name="T4" fmla="*/ 370 w 1523"/>
              <a:gd name="T5" fmla="*/ 178 h 1440"/>
              <a:gd name="T6" fmla="*/ 337 w 1523"/>
              <a:gd name="T7" fmla="*/ 234 h 1440"/>
              <a:gd name="T8" fmla="*/ 305 w 1523"/>
              <a:gd name="T9" fmla="*/ 234 h 1440"/>
              <a:gd name="T10" fmla="*/ 274 w 1523"/>
              <a:gd name="T11" fmla="*/ 279 h 1440"/>
              <a:gd name="T12" fmla="*/ 303 w 1523"/>
              <a:gd name="T13" fmla="*/ 322 h 1440"/>
              <a:gd name="T14" fmla="*/ 407 w 1523"/>
              <a:gd name="T15" fmla="*/ 382 h 1440"/>
              <a:gd name="T16" fmla="*/ 454 w 1523"/>
              <a:gd name="T17" fmla="*/ 437 h 1440"/>
              <a:gd name="T18" fmla="*/ 528 w 1523"/>
              <a:gd name="T19" fmla="*/ 471 h 1440"/>
              <a:gd name="T20" fmla="*/ 574 w 1523"/>
              <a:gd name="T21" fmla="*/ 465 h 1440"/>
              <a:gd name="T22" fmla="*/ 869 w 1523"/>
              <a:gd name="T23" fmla="*/ 741 h 1440"/>
              <a:gd name="T24" fmla="*/ 917 w 1523"/>
              <a:gd name="T25" fmla="*/ 1018 h 1440"/>
              <a:gd name="T26" fmla="*/ 958 w 1523"/>
              <a:gd name="T27" fmla="*/ 1050 h 1440"/>
              <a:gd name="T28" fmla="*/ 1215 w 1523"/>
              <a:gd name="T29" fmla="*/ 1218 h 1440"/>
              <a:gd name="T30" fmla="*/ 1304 w 1523"/>
              <a:gd name="T31" fmla="*/ 1271 h 1440"/>
              <a:gd name="T32" fmla="*/ 1304 w 1523"/>
              <a:gd name="T33" fmla="*/ 1295 h 1440"/>
              <a:gd name="T34" fmla="*/ 1357 w 1523"/>
              <a:gd name="T35" fmla="*/ 1398 h 1440"/>
              <a:gd name="T36" fmla="*/ 1396 w 1523"/>
              <a:gd name="T37" fmla="*/ 1439 h 1440"/>
              <a:gd name="T38" fmla="*/ 1417 w 1523"/>
              <a:gd name="T39" fmla="*/ 1374 h 1440"/>
              <a:gd name="T40" fmla="*/ 1425 w 1523"/>
              <a:gd name="T41" fmla="*/ 1282 h 1440"/>
              <a:gd name="T42" fmla="*/ 1400 w 1523"/>
              <a:gd name="T43" fmla="*/ 1238 h 1440"/>
              <a:gd name="T44" fmla="*/ 1340 w 1523"/>
              <a:gd name="T45" fmla="*/ 1193 h 1440"/>
              <a:gd name="T46" fmla="*/ 1085 w 1523"/>
              <a:gd name="T47" fmla="*/ 1014 h 1440"/>
              <a:gd name="T48" fmla="*/ 1104 w 1523"/>
              <a:gd name="T49" fmla="*/ 997 h 1440"/>
              <a:gd name="T50" fmla="*/ 1332 w 1523"/>
              <a:gd name="T51" fmla="*/ 1093 h 1440"/>
              <a:gd name="T52" fmla="*/ 1391 w 1523"/>
              <a:gd name="T53" fmla="*/ 1159 h 1440"/>
              <a:gd name="T54" fmla="*/ 1463 w 1523"/>
              <a:gd name="T55" fmla="*/ 1266 h 1440"/>
              <a:gd name="T56" fmla="*/ 1512 w 1523"/>
              <a:gd name="T57" fmla="*/ 1256 h 1440"/>
              <a:gd name="T58" fmla="*/ 1513 w 1523"/>
              <a:gd name="T59" fmla="*/ 1162 h 1440"/>
              <a:gd name="T60" fmla="*/ 1473 w 1523"/>
              <a:gd name="T61" fmla="*/ 1113 h 1440"/>
              <a:gd name="T62" fmla="*/ 1451 w 1523"/>
              <a:gd name="T63" fmla="*/ 1055 h 1440"/>
              <a:gd name="T64" fmla="*/ 1362 w 1523"/>
              <a:gd name="T65" fmla="*/ 864 h 1440"/>
              <a:gd name="T66" fmla="*/ 1304 w 1523"/>
              <a:gd name="T67" fmla="*/ 811 h 1440"/>
              <a:gd name="T68" fmla="*/ 1257 w 1523"/>
              <a:gd name="T69" fmla="*/ 761 h 1440"/>
              <a:gd name="T70" fmla="*/ 1209 w 1523"/>
              <a:gd name="T71" fmla="*/ 658 h 1440"/>
              <a:gd name="T72" fmla="*/ 959 w 1523"/>
              <a:gd name="T73" fmla="*/ 468 h 1440"/>
              <a:gd name="T74" fmla="*/ 891 w 1523"/>
              <a:gd name="T75" fmla="*/ 270 h 1440"/>
              <a:gd name="T76" fmla="*/ 855 w 1523"/>
              <a:gd name="T77" fmla="*/ 220 h 1440"/>
              <a:gd name="T78" fmla="*/ 675 w 1523"/>
              <a:gd name="T79" fmla="*/ 175 h 1440"/>
              <a:gd name="T80" fmla="*/ 725 w 1523"/>
              <a:gd name="T81" fmla="*/ 93 h 1440"/>
              <a:gd name="T82" fmla="*/ 669 w 1523"/>
              <a:gd name="T83" fmla="*/ 18 h 1440"/>
              <a:gd name="T84" fmla="*/ 603 w 1523"/>
              <a:gd name="T85" fmla="*/ 23 h 1440"/>
              <a:gd name="T86" fmla="*/ 586 w 1523"/>
              <a:gd name="T87" fmla="*/ 11 h 1440"/>
              <a:gd name="T88" fmla="*/ 564 w 1523"/>
              <a:gd name="T89" fmla="*/ 18 h 1440"/>
              <a:gd name="T90" fmla="*/ 525 w 1523"/>
              <a:gd name="T91" fmla="*/ 43 h 1440"/>
              <a:gd name="T92" fmla="*/ 482 w 1523"/>
              <a:gd name="T93" fmla="*/ 68 h 1440"/>
              <a:gd name="T94" fmla="*/ 485 w 1523"/>
              <a:gd name="T95" fmla="*/ 108 h 1440"/>
              <a:gd name="T96" fmla="*/ 469 w 1523"/>
              <a:gd name="T97" fmla="*/ 313 h 1440"/>
              <a:gd name="T98" fmla="*/ 462 w 1523"/>
              <a:gd name="T99" fmla="*/ 331 h 1440"/>
              <a:gd name="T100" fmla="*/ 0 w 1523"/>
              <a:gd name="T101" fmla="*/ 113 h 1440"/>
              <a:gd name="T102" fmla="*/ 34 w 1523"/>
              <a:gd name="T103" fmla="*/ 180 h 1440"/>
              <a:gd name="T104" fmla="*/ 118 w 1523"/>
              <a:gd name="T105" fmla="*/ 208 h 1440"/>
              <a:gd name="T106" fmla="*/ 193 w 1523"/>
              <a:gd name="T107" fmla="*/ 186 h 1440"/>
              <a:gd name="T108" fmla="*/ 236 w 1523"/>
              <a:gd name="T109" fmla="*/ 123 h 1440"/>
              <a:gd name="T110" fmla="*/ 216 w 1523"/>
              <a:gd name="T111" fmla="*/ 60 h 1440"/>
              <a:gd name="T112" fmla="*/ 142 w 1523"/>
              <a:gd name="T113" fmla="*/ 20 h 1440"/>
              <a:gd name="T114" fmla="*/ 62 w 1523"/>
              <a:gd name="T115" fmla="*/ 29 h 1440"/>
              <a:gd name="T116" fmla="*/ 5 w 1523"/>
              <a:gd name="T117" fmla="*/ 85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23" h="1440">
                <a:moveTo>
                  <a:pt x="509" y="138"/>
                </a:moveTo>
                <a:lnTo>
                  <a:pt x="509" y="138"/>
                </a:lnTo>
                <a:lnTo>
                  <a:pt x="514" y="155"/>
                </a:lnTo>
                <a:lnTo>
                  <a:pt x="517" y="168"/>
                </a:lnTo>
                <a:lnTo>
                  <a:pt x="519" y="176"/>
                </a:lnTo>
                <a:lnTo>
                  <a:pt x="519" y="176"/>
                </a:lnTo>
                <a:lnTo>
                  <a:pt x="527" y="197"/>
                </a:lnTo>
                <a:lnTo>
                  <a:pt x="531" y="214"/>
                </a:lnTo>
                <a:lnTo>
                  <a:pt x="531" y="214"/>
                </a:lnTo>
                <a:lnTo>
                  <a:pt x="491" y="206"/>
                </a:lnTo>
                <a:lnTo>
                  <a:pt x="462" y="200"/>
                </a:lnTo>
                <a:lnTo>
                  <a:pt x="445" y="197"/>
                </a:lnTo>
                <a:lnTo>
                  <a:pt x="445" y="197"/>
                </a:lnTo>
                <a:lnTo>
                  <a:pt x="441" y="196"/>
                </a:lnTo>
                <a:lnTo>
                  <a:pt x="437" y="191"/>
                </a:lnTo>
                <a:lnTo>
                  <a:pt x="429" y="185"/>
                </a:lnTo>
                <a:lnTo>
                  <a:pt x="421" y="178"/>
                </a:lnTo>
                <a:lnTo>
                  <a:pt x="411" y="173"/>
                </a:lnTo>
                <a:lnTo>
                  <a:pt x="405" y="172"/>
                </a:lnTo>
                <a:lnTo>
                  <a:pt x="399" y="170"/>
                </a:lnTo>
                <a:lnTo>
                  <a:pt x="392" y="170"/>
                </a:lnTo>
                <a:lnTo>
                  <a:pt x="385" y="172"/>
                </a:lnTo>
                <a:lnTo>
                  <a:pt x="377" y="174"/>
                </a:lnTo>
                <a:lnTo>
                  <a:pt x="370" y="178"/>
                </a:lnTo>
                <a:lnTo>
                  <a:pt x="370" y="178"/>
                </a:lnTo>
                <a:lnTo>
                  <a:pt x="357" y="186"/>
                </a:lnTo>
                <a:lnTo>
                  <a:pt x="349" y="196"/>
                </a:lnTo>
                <a:lnTo>
                  <a:pt x="344" y="206"/>
                </a:lnTo>
                <a:lnTo>
                  <a:pt x="339" y="214"/>
                </a:lnTo>
                <a:lnTo>
                  <a:pt x="338" y="221"/>
                </a:lnTo>
                <a:lnTo>
                  <a:pt x="337" y="229"/>
                </a:lnTo>
                <a:lnTo>
                  <a:pt x="337" y="234"/>
                </a:lnTo>
                <a:lnTo>
                  <a:pt x="337" y="234"/>
                </a:lnTo>
                <a:lnTo>
                  <a:pt x="334" y="232"/>
                </a:lnTo>
                <a:lnTo>
                  <a:pt x="326" y="231"/>
                </a:lnTo>
                <a:lnTo>
                  <a:pt x="321" y="230"/>
                </a:lnTo>
                <a:lnTo>
                  <a:pt x="316" y="230"/>
                </a:lnTo>
                <a:lnTo>
                  <a:pt x="311" y="231"/>
                </a:lnTo>
                <a:lnTo>
                  <a:pt x="305" y="234"/>
                </a:lnTo>
                <a:lnTo>
                  <a:pt x="305" y="234"/>
                </a:lnTo>
                <a:lnTo>
                  <a:pt x="295" y="240"/>
                </a:lnTo>
                <a:lnTo>
                  <a:pt x="286" y="246"/>
                </a:lnTo>
                <a:lnTo>
                  <a:pt x="282" y="249"/>
                </a:lnTo>
                <a:lnTo>
                  <a:pt x="278" y="253"/>
                </a:lnTo>
                <a:lnTo>
                  <a:pt x="276" y="259"/>
                </a:lnTo>
                <a:lnTo>
                  <a:pt x="275" y="265"/>
                </a:lnTo>
                <a:lnTo>
                  <a:pt x="275" y="265"/>
                </a:lnTo>
                <a:lnTo>
                  <a:pt x="274" y="279"/>
                </a:lnTo>
                <a:lnTo>
                  <a:pt x="274" y="291"/>
                </a:lnTo>
                <a:lnTo>
                  <a:pt x="275" y="297"/>
                </a:lnTo>
                <a:lnTo>
                  <a:pt x="277" y="302"/>
                </a:lnTo>
                <a:lnTo>
                  <a:pt x="281" y="307"/>
                </a:lnTo>
                <a:lnTo>
                  <a:pt x="286" y="311"/>
                </a:lnTo>
                <a:lnTo>
                  <a:pt x="286" y="311"/>
                </a:lnTo>
                <a:lnTo>
                  <a:pt x="294" y="318"/>
                </a:lnTo>
                <a:lnTo>
                  <a:pt x="303" y="322"/>
                </a:lnTo>
                <a:lnTo>
                  <a:pt x="312" y="325"/>
                </a:lnTo>
                <a:lnTo>
                  <a:pt x="323" y="325"/>
                </a:lnTo>
                <a:lnTo>
                  <a:pt x="323" y="325"/>
                </a:lnTo>
                <a:lnTo>
                  <a:pt x="337" y="326"/>
                </a:lnTo>
                <a:lnTo>
                  <a:pt x="353" y="328"/>
                </a:lnTo>
                <a:lnTo>
                  <a:pt x="370" y="333"/>
                </a:lnTo>
                <a:lnTo>
                  <a:pt x="407" y="382"/>
                </a:lnTo>
                <a:lnTo>
                  <a:pt x="407" y="382"/>
                </a:lnTo>
                <a:lnTo>
                  <a:pt x="409" y="386"/>
                </a:lnTo>
                <a:lnTo>
                  <a:pt x="413" y="395"/>
                </a:lnTo>
                <a:lnTo>
                  <a:pt x="418" y="403"/>
                </a:lnTo>
                <a:lnTo>
                  <a:pt x="424" y="411"/>
                </a:lnTo>
                <a:lnTo>
                  <a:pt x="433" y="420"/>
                </a:lnTo>
                <a:lnTo>
                  <a:pt x="443" y="428"/>
                </a:lnTo>
                <a:lnTo>
                  <a:pt x="443" y="428"/>
                </a:lnTo>
                <a:lnTo>
                  <a:pt x="454" y="437"/>
                </a:lnTo>
                <a:lnTo>
                  <a:pt x="463" y="442"/>
                </a:lnTo>
                <a:lnTo>
                  <a:pt x="472" y="445"/>
                </a:lnTo>
                <a:lnTo>
                  <a:pt x="480" y="448"/>
                </a:lnTo>
                <a:lnTo>
                  <a:pt x="490" y="450"/>
                </a:lnTo>
                <a:lnTo>
                  <a:pt x="495" y="450"/>
                </a:lnTo>
                <a:lnTo>
                  <a:pt x="522" y="474"/>
                </a:lnTo>
                <a:lnTo>
                  <a:pt x="522" y="474"/>
                </a:lnTo>
                <a:lnTo>
                  <a:pt x="528" y="471"/>
                </a:lnTo>
                <a:lnTo>
                  <a:pt x="540" y="463"/>
                </a:lnTo>
                <a:lnTo>
                  <a:pt x="547" y="460"/>
                </a:lnTo>
                <a:lnTo>
                  <a:pt x="554" y="457"/>
                </a:lnTo>
                <a:lnTo>
                  <a:pt x="561" y="456"/>
                </a:lnTo>
                <a:lnTo>
                  <a:pt x="563" y="457"/>
                </a:lnTo>
                <a:lnTo>
                  <a:pt x="565" y="459"/>
                </a:lnTo>
                <a:lnTo>
                  <a:pt x="565" y="459"/>
                </a:lnTo>
                <a:lnTo>
                  <a:pt x="574" y="465"/>
                </a:lnTo>
                <a:lnTo>
                  <a:pt x="592" y="477"/>
                </a:lnTo>
                <a:lnTo>
                  <a:pt x="644" y="508"/>
                </a:lnTo>
                <a:lnTo>
                  <a:pt x="717" y="553"/>
                </a:lnTo>
                <a:lnTo>
                  <a:pt x="733" y="611"/>
                </a:lnTo>
                <a:lnTo>
                  <a:pt x="764" y="629"/>
                </a:lnTo>
                <a:lnTo>
                  <a:pt x="821" y="651"/>
                </a:lnTo>
                <a:lnTo>
                  <a:pt x="832" y="699"/>
                </a:lnTo>
                <a:lnTo>
                  <a:pt x="869" y="741"/>
                </a:lnTo>
                <a:lnTo>
                  <a:pt x="869" y="741"/>
                </a:lnTo>
                <a:lnTo>
                  <a:pt x="888" y="887"/>
                </a:lnTo>
                <a:lnTo>
                  <a:pt x="900" y="986"/>
                </a:lnTo>
                <a:lnTo>
                  <a:pt x="905" y="1018"/>
                </a:lnTo>
                <a:lnTo>
                  <a:pt x="907" y="1029"/>
                </a:lnTo>
                <a:lnTo>
                  <a:pt x="907" y="1029"/>
                </a:lnTo>
                <a:lnTo>
                  <a:pt x="911" y="1024"/>
                </a:lnTo>
                <a:lnTo>
                  <a:pt x="917" y="1018"/>
                </a:lnTo>
                <a:lnTo>
                  <a:pt x="919" y="1017"/>
                </a:lnTo>
                <a:lnTo>
                  <a:pt x="922" y="1017"/>
                </a:lnTo>
                <a:lnTo>
                  <a:pt x="923" y="1018"/>
                </a:lnTo>
                <a:lnTo>
                  <a:pt x="924" y="1020"/>
                </a:lnTo>
                <a:lnTo>
                  <a:pt x="924" y="1020"/>
                </a:lnTo>
                <a:lnTo>
                  <a:pt x="927" y="1024"/>
                </a:lnTo>
                <a:lnTo>
                  <a:pt x="933" y="1030"/>
                </a:lnTo>
                <a:lnTo>
                  <a:pt x="958" y="1050"/>
                </a:lnTo>
                <a:lnTo>
                  <a:pt x="995" y="1074"/>
                </a:lnTo>
                <a:lnTo>
                  <a:pt x="1037" y="1103"/>
                </a:lnTo>
                <a:lnTo>
                  <a:pt x="1120" y="1158"/>
                </a:lnTo>
                <a:lnTo>
                  <a:pt x="1169" y="1192"/>
                </a:lnTo>
                <a:lnTo>
                  <a:pt x="1169" y="1192"/>
                </a:lnTo>
                <a:lnTo>
                  <a:pt x="1178" y="1198"/>
                </a:lnTo>
                <a:lnTo>
                  <a:pt x="1189" y="1205"/>
                </a:lnTo>
                <a:lnTo>
                  <a:pt x="1215" y="1218"/>
                </a:lnTo>
                <a:lnTo>
                  <a:pt x="1239" y="1230"/>
                </a:lnTo>
                <a:lnTo>
                  <a:pt x="1250" y="1237"/>
                </a:lnTo>
                <a:lnTo>
                  <a:pt x="1261" y="1243"/>
                </a:lnTo>
                <a:lnTo>
                  <a:pt x="1261" y="1243"/>
                </a:lnTo>
                <a:lnTo>
                  <a:pt x="1278" y="1255"/>
                </a:lnTo>
                <a:lnTo>
                  <a:pt x="1291" y="1264"/>
                </a:lnTo>
                <a:lnTo>
                  <a:pt x="1304" y="1271"/>
                </a:lnTo>
                <a:lnTo>
                  <a:pt x="1304" y="1271"/>
                </a:lnTo>
                <a:lnTo>
                  <a:pt x="1301" y="1271"/>
                </a:lnTo>
                <a:lnTo>
                  <a:pt x="1299" y="1272"/>
                </a:lnTo>
                <a:lnTo>
                  <a:pt x="1296" y="1273"/>
                </a:lnTo>
                <a:lnTo>
                  <a:pt x="1295" y="1276"/>
                </a:lnTo>
                <a:lnTo>
                  <a:pt x="1295" y="1281"/>
                </a:lnTo>
                <a:lnTo>
                  <a:pt x="1298" y="1287"/>
                </a:lnTo>
                <a:lnTo>
                  <a:pt x="1304" y="1295"/>
                </a:lnTo>
                <a:lnTo>
                  <a:pt x="1304" y="1295"/>
                </a:lnTo>
                <a:lnTo>
                  <a:pt x="1319" y="1314"/>
                </a:lnTo>
                <a:lnTo>
                  <a:pt x="1333" y="1332"/>
                </a:lnTo>
                <a:lnTo>
                  <a:pt x="1343" y="1349"/>
                </a:lnTo>
                <a:lnTo>
                  <a:pt x="1346" y="1356"/>
                </a:lnTo>
                <a:lnTo>
                  <a:pt x="1347" y="1363"/>
                </a:lnTo>
                <a:lnTo>
                  <a:pt x="1347" y="1363"/>
                </a:lnTo>
                <a:lnTo>
                  <a:pt x="1352" y="1383"/>
                </a:lnTo>
                <a:lnTo>
                  <a:pt x="1357" y="1398"/>
                </a:lnTo>
                <a:lnTo>
                  <a:pt x="1363" y="1411"/>
                </a:lnTo>
                <a:lnTo>
                  <a:pt x="1369" y="1424"/>
                </a:lnTo>
                <a:lnTo>
                  <a:pt x="1374" y="1429"/>
                </a:lnTo>
                <a:lnTo>
                  <a:pt x="1378" y="1434"/>
                </a:lnTo>
                <a:lnTo>
                  <a:pt x="1383" y="1438"/>
                </a:lnTo>
                <a:lnTo>
                  <a:pt x="1386" y="1440"/>
                </a:lnTo>
                <a:lnTo>
                  <a:pt x="1391" y="1440"/>
                </a:lnTo>
                <a:lnTo>
                  <a:pt x="1396" y="1439"/>
                </a:lnTo>
                <a:lnTo>
                  <a:pt x="1396" y="1439"/>
                </a:lnTo>
                <a:lnTo>
                  <a:pt x="1401" y="1436"/>
                </a:lnTo>
                <a:lnTo>
                  <a:pt x="1405" y="1433"/>
                </a:lnTo>
                <a:lnTo>
                  <a:pt x="1408" y="1427"/>
                </a:lnTo>
                <a:lnTo>
                  <a:pt x="1411" y="1422"/>
                </a:lnTo>
                <a:lnTo>
                  <a:pt x="1414" y="1407"/>
                </a:lnTo>
                <a:lnTo>
                  <a:pt x="1417" y="1391"/>
                </a:lnTo>
                <a:lnTo>
                  <a:pt x="1417" y="1374"/>
                </a:lnTo>
                <a:lnTo>
                  <a:pt x="1418" y="1359"/>
                </a:lnTo>
                <a:lnTo>
                  <a:pt x="1418" y="1344"/>
                </a:lnTo>
                <a:lnTo>
                  <a:pt x="1418" y="1333"/>
                </a:lnTo>
                <a:lnTo>
                  <a:pt x="1418" y="1333"/>
                </a:lnTo>
                <a:lnTo>
                  <a:pt x="1420" y="1317"/>
                </a:lnTo>
                <a:lnTo>
                  <a:pt x="1424" y="1303"/>
                </a:lnTo>
                <a:lnTo>
                  <a:pt x="1425" y="1289"/>
                </a:lnTo>
                <a:lnTo>
                  <a:pt x="1425" y="1282"/>
                </a:lnTo>
                <a:lnTo>
                  <a:pt x="1424" y="1273"/>
                </a:lnTo>
                <a:lnTo>
                  <a:pt x="1424" y="1273"/>
                </a:lnTo>
                <a:lnTo>
                  <a:pt x="1422" y="1265"/>
                </a:lnTo>
                <a:lnTo>
                  <a:pt x="1418" y="1258"/>
                </a:lnTo>
                <a:lnTo>
                  <a:pt x="1413" y="1252"/>
                </a:lnTo>
                <a:lnTo>
                  <a:pt x="1409" y="1247"/>
                </a:lnTo>
                <a:lnTo>
                  <a:pt x="1402" y="1239"/>
                </a:lnTo>
                <a:lnTo>
                  <a:pt x="1400" y="1238"/>
                </a:lnTo>
                <a:lnTo>
                  <a:pt x="1400" y="1238"/>
                </a:lnTo>
                <a:lnTo>
                  <a:pt x="1386" y="1235"/>
                </a:lnTo>
                <a:lnTo>
                  <a:pt x="1378" y="1231"/>
                </a:lnTo>
                <a:lnTo>
                  <a:pt x="1374" y="1228"/>
                </a:lnTo>
                <a:lnTo>
                  <a:pt x="1372" y="1227"/>
                </a:lnTo>
                <a:lnTo>
                  <a:pt x="1372" y="1227"/>
                </a:lnTo>
                <a:lnTo>
                  <a:pt x="1361" y="1215"/>
                </a:lnTo>
                <a:lnTo>
                  <a:pt x="1340" y="1193"/>
                </a:lnTo>
                <a:lnTo>
                  <a:pt x="1310" y="1164"/>
                </a:lnTo>
                <a:lnTo>
                  <a:pt x="1122" y="1064"/>
                </a:lnTo>
                <a:lnTo>
                  <a:pt x="1122" y="1064"/>
                </a:lnTo>
                <a:lnTo>
                  <a:pt x="1113" y="1053"/>
                </a:lnTo>
                <a:lnTo>
                  <a:pt x="1104" y="1044"/>
                </a:lnTo>
                <a:lnTo>
                  <a:pt x="1094" y="1031"/>
                </a:lnTo>
                <a:lnTo>
                  <a:pt x="1087" y="1019"/>
                </a:lnTo>
                <a:lnTo>
                  <a:pt x="1085" y="1014"/>
                </a:lnTo>
                <a:lnTo>
                  <a:pt x="1084" y="1010"/>
                </a:lnTo>
                <a:lnTo>
                  <a:pt x="1082" y="1005"/>
                </a:lnTo>
                <a:lnTo>
                  <a:pt x="1084" y="1001"/>
                </a:lnTo>
                <a:lnTo>
                  <a:pt x="1087" y="1000"/>
                </a:lnTo>
                <a:lnTo>
                  <a:pt x="1092" y="999"/>
                </a:lnTo>
                <a:lnTo>
                  <a:pt x="1092" y="999"/>
                </a:lnTo>
                <a:lnTo>
                  <a:pt x="1098" y="999"/>
                </a:lnTo>
                <a:lnTo>
                  <a:pt x="1104" y="997"/>
                </a:lnTo>
                <a:lnTo>
                  <a:pt x="1116" y="993"/>
                </a:lnTo>
                <a:lnTo>
                  <a:pt x="1129" y="986"/>
                </a:lnTo>
                <a:lnTo>
                  <a:pt x="1138" y="978"/>
                </a:lnTo>
                <a:lnTo>
                  <a:pt x="1147" y="971"/>
                </a:lnTo>
                <a:lnTo>
                  <a:pt x="1154" y="965"/>
                </a:lnTo>
                <a:lnTo>
                  <a:pt x="1160" y="958"/>
                </a:lnTo>
                <a:lnTo>
                  <a:pt x="1215" y="882"/>
                </a:lnTo>
                <a:lnTo>
                  <a:pt x="1332" y="1093"/>
                </a:lnTo>
                <a:lnTo>
                  <a:pt x="1332" y="1093"/>
                </a:lnTo>
                <a:lnTo>
                  <a:pt x="1340" y="1102"/>
                </a:lnTo>
                <a:lnTo>
                  <a:pt x="1361" y="1123"/>
                </a:lnTo>
                <a:lnTo>
                  <a:pt x="1381" y="1145"/>
                </a:lnTo>
                <a:lnTo>
                  <a:pt x="1389" y="1153"/>
                </a:lnTo>
                <a:lnTo>
                  <a:pt x="1390" y="1157"/>
                </a:lnTo>
                <a:lnTo>
                  <a:pt x="1391" y="1159"/>
                </a:lnTo>
                <a:lnTo>
                  <a:pt x="1391" y="1159"/>
                </a:lnTo>
                <a:lnTo>
                  <a:pt x="1394" y="1168"/>
                </a:lnTo>
                <a:lnTo>
                  <a:pt x="1401" y="1182"/>
                </a:lnTo>
                <a:lnTo>
                  <a:pt x="1411" y="1202"/>
                </a:lnTo>
                <a:lnTo>
                  <a:pt x="1424" y="1224"/>
                </a:lnTo>
                <a:lnTo>
                  <a:pt x="1439" y="1243"/>
                </a:lnTo>
                <a:lnTo>
                  <a:pt x="1447" y="1253"/>
                </a:lnTo>
                <a:lnTo>
                  <a:pt x="1456" y="1260"/>
                </a:lnTo>
                <a:lnTo>
                  <a:pt x="1463" y="1266"/>
                </a:lnTo>
                <a:lnTo>
                  <a:pt x="1471" y="1271"/>
                </a:lnTo>
                <a:lnTo>
                  <a:pt x="1479" y="1273"/>
                </a:lnTo>
                <a:lnTo>
                  <a:pt x="1486" y="1273"/>
                </a:lnTo>
                <a:lnTo>
                  <a:pt x="1486" y="1273"/>
                </a:lnTo>
                <a:lnTo>
                  <a:pt x="1495" y="1271"/>
                </a:lnTo>
                <a:lnTo>
                  <a:pt x="1501" y="1267"/>
                </a:lnTo>
                <a:lnTo>
                  <a:pt x="1507" y="1263"/>
                </a:lnTo>
                <a:lnTo>
                  <a:pt x="1512" y="1256"/>
                </a:lnTo>
                <a:lnTo>
                  <a:pt x="1515" y="1249"/>
                </a:lnTo>
                <a:lnTo>
                  <a:pt x="1518" y="1242"/>
                </a:lnTo>
                <a:lnTo>
                  <a:pt x="1520" y="1233"/>
                </a:lnTo>
                <a:lnTo>
                  <a:pt x="1521" y="1225"/>
                </a:lnTo>
                <a:lnTo>
                  <a:pt x="1523" y="1208"/>
                </a:lnTo>
                <a:lnTo>
                  <a:pt x="1521" y="1191"/>
                </a:lnTo>
                <a:lnTo>
                  <a:pt x="1518" y="1175"/>
                </a:lnTo>
                <a:lnTo>
                  <a:pt x="1513" y="1162"/>
                </a:lnTo>
                <a:lnTo>
                  <a:pt x="1513" y="1162"/>
                </a:lnTo>
                <a:lnTo>
                  <a:pt x="1508" y="1152"/>
                </a:lnTo>
                <a:lnTo>
                  <a:pt x="1502" y="1142"/>
                </a:lnTo>
                <a:lnTo>
                  <a:pt x="1495" y="1135"/>
                </a:lnTo>
                <a:lnTo>
                  <a:pt x="1488" y="1129"/>
                </a:lnTo>
                <a:lnTo>
                  <a:pt x="1479" y="1119"/>
                </a:lnTo>
                <a:lnTo>
                  <a:pt x="1473" y="1113"/>
                </a:lnTo>
                <a:lnTo>
                  <a:pt x="1473" y="1113"/>
                </a:lnTo>
                <a:lnTo>
                  <a:pt x="1469" y="1109"/>
                </a:lnTo>
                <a:lnTo>
                  <a:pt x="1464" y="1104"/>
                </a:lnTo>
                <a:lnTo>
                  <a:pt x="1462" y="1100"/>
                </a:lnTo>
                <a:lnTo>
                  <a:pt x="1458" y="1092"/>
                </a:lnTo>
                <a:lnTo>
                  <a:pt x="1456" y="1083"/>
                </a:lnTo>
                <a:lnTo>
                  <a:pt x="1453" y="1069"/>
                </a:lnTo>
                <a:lnTo>
                  <a:pt x="1453" y="1069"/>
                </a:lnTo>
                <a:lnTo>
                  <a:pt x="1451" y="1055"/>
                </a:lnTo>
                <a:lnTo>
                  <a:pt x="1447" y="1039"/>
                </a:lnTo>
                <a:lnTo>
                  <a:pt x="1439" y="1011"/>
                </a:lnTo>
                <a:lnTo>
                  <a:pt x="1431" y="990"/>
                </a:lnTo>
                <a:lnTo>
                  <a:pt x="1426" y="980"/>
                </a:lnTo>
                <a:lnTo>
                  <a:pt x="1426" y="980"/>
                </a:lnTo>
                <a:lnTo>
                  <a:pt x="1396" y="922"/>
                </a:lnTo>
                <a:lnTo>
                  <a:pt x="1372" y="881"/>
                </a:lnTo>
                <a:lnTo>
                  <a:pt x="1362" y="864"/>
                </a:lnTo>
                <a:lnTo>
                  <a:pt x="1353" y="853"/>
                </a:lnTo>
                <a:lnTo>
                  <a:pt x="1353" y="853"/>
                </a:lnTo>
                <a:lnTo>
                  <a:pt x="1343" y="839"/>
                </a:lnTo>
                <a:lnTo>
                  <a:pt x="1335" y="832"/>
                </a:lnTo>
                <a:lnTo>
                  <a:pt x="1327" y="826"/>
                </a:lnTo>
                <a:lnTo>
                  <a:pt x="1312" y="816"/>
                </a:lnTo>
                <a:lnTo>
                  <a:pt x="1312" y="816"/>
                </a:lnTo>
                <a:lnTo>
                  <a:pt x="1304" y="811"/>
                </a:lnTo>
                <a:lnTo>
                  <a:pt x="1295" y="809"/>
                </a:lnTo>
                <a:lnTo>
                  <a:pt x="1282" y="803"/>
                </a:lnTo>
                <a:lnTo>
                  <a:pt x="1276" y="799"/>
                </a:lnTo>
                <a:lnTo>
                  <a:pt x="1270" y="794"/>
                </a:lnTo>
                <a:lnTo>
                  <a:pt x="1265" y="786"/>
                </a:lnTo>
                <a:lnTo>
                  <a:pt x="1261" y="774"/>
                </a:lnTo>
                <a:lnTo>
                  <a:pt x="1261" y="774"/>
                </a:lnTo>
                <a:lnTo>
                  <a:pt x="1257" y="761"/>
                </a:lnTo>
                <a:lnTo>
                  <a:pt x="1256" y="752"/>
                </a:lnTo>
                <a:lnTo>
                  <a:pt x="1256" y="740"/>
                </a:lnTo>
                <a:lnTo>
                  <a:pt x="1255" y="732"/>
                </a:lnTo>
                <a:lnTo>
                  <a:pt x="1253" y="725"/>
                </a:lnTo>
                <a:lnTo>
                  <a:pt x="1248" y="715"/>
                </a:lnTo>
                <a:lnTo>
                  <a:pt x="1239" y="703"/>
                </a:lnTo>
                <a:lnTo>
                  <a:pt x="1239" y="703"/>
                </a:lnTo>
                <a:lnTo>
                  <a:pt x="1209" y="658"/>
                </a:lnTo>
                <a:lnTo>
                  <a:pt x="1182" y="622"/>
                </a:lnTo>
                <a:lnTo>
                  <a:pt x="1182" y="622"/>
                </a:lnTo>
                <a:lnTo>
                  <a:pt x="1170" y="608"/>
                </a:lnTo>
                <a:lnTo>
                  <a:pt x="1154" y="591"/>
                </a:lnTo>
                <a:lnTo>
                  <a:pt x="1113" y="552"/>
                </a:lnTo>
                <a:lnTo>
                  <a:pt x="1076" y="521"/>
                </a:lnTo>
                <a:lnTo>
                  <a:pt x="1059" y="507"/>
                </a:lnTo>
                <a:lnTo>
                  <a:pt x="959" y="468"/>
                </a:lnTo>
                <a:lnTo>
                  <a:pt x="872" y="305"/>
                </a:lnTo>
                <a:lnTo>
                  <a:pt x="872" y="305"/>
                </a:lnTo>
                <a:lnTo>
                  <a:pt x="876" y="302"/>
                </a:lnTo>
                <a:lnTo>
                  <a:pt x="883" y="293"/>
                </a:lnTo>
                <a:lnTo>
                  <a:pt x="886" y="288"/>
                </a:lnTo>
                <a:lnTo>
                  <a:pt x="889" y="282"/>
                </a:lnTo>
                <a:lnTo>
                  <a:pt x="891" y="276"/>
                </a:lnTo>
                <a:lnTo>
                  <a:pt x="891" y="270"/>
                </a:lnTo>
                <a:lnTo>
                  <a:pt x="891" y="270"/>
                </a:lnTo>
                <a:lnTo>
                  <a:pt x="889" y="264"/>
                </a:lnTo>
                <a:lnTo>
                  <a:pt x="885" y="257"/>
                </a:lnTo>
                <a:lnTo>
                  <a:pt x="874" y="241"/>
                </a:lnTo>
                <a:lnTo>
                  <a:pt x="862" y="226"/>
                </a:lnTo>
                <a:lnTo>
                  <a:pt x="857" y="223"/>
                </a:lnTo>
                <a:lnTo>
                  <a:pt x="855" y="220"/>
                </a:lnTo>
                <a:lnTo>
                  <a:pt x="855" y="220"/>
                </a:lnTo>
                <a:lnTo>
                  <a:pt x="834" y="217"/>
                </a:lnTo>
                <a:lnTo>
                  <a:pt x="794" y="207"/>
                </a:lnTo>
                <a:lnTo>
                  <a:pt x="736" y="192"/>
                </a:lnTo>
                <a:lnTo>
                  <a:pt x="696" y="192"/>
                </a:lnTo>
                <a:lnTo>
                  <a:pt x="696" y="192"/>
                </a:lnTo>
                <a:lnTo>
                  <a:pt x="685" y="184"/>
                </a:lnTo>
                <a:lnTo>
                  <a:pt x="677" y="178"/>
                </a:lnTo>
                <a:lnTo>
                  <a:pt x="675" y="175"/>
                </a:lnTo>
                <a:lnTo>
                  <a:pt x="674" y="173"/>
                </a:lnTo>
                <a:lnTo>
                  <a:pt x="674" y="173"/>
                </a:lnTo>
                <a:lnTo>
                  <a:pt x="676" y="162"/>
                </a:lnTo>
                <a:lnTo>
                  <a:pt x="681" y="144"/>
                </a:lnTo>
                <a:lnTo>
                  <a:pt x="687" y="118"/>
                </a:lnTo>
                <a:lnTo>
                  <a:pt x="726" y="96"/>
                </a:lnTo>
                <a:lnTo>
                  <a:pt x="726" y="96"/>
                </a:lnTo>
                <a:lnTo>
                  <a:pt x="725" y="93"/>
                </a:lnTo>
                <a:lnTo>
                  <a:pt x="725" y="83"/>
                </a:lnTo>
                <a:lnTo>
                  <a:pt x="724" y="78"/>
                </a:lnTo>
                <a:lnTo>
                  <a:pt x="721" y="74"/>
                </a:lnTo>
                <a:lnTo>
                  <a:pt x="719" y="71"/>
                </a:lnTo>
                <a:lnTo>
                  <a:pt x="715" y="69"/>
                </a:lnTo>
                <a:lnTo>
                  <a:pt x="694" y="65"/>
                </a:lnTo>
                <a:lnTo>
                  <a:pt x="685" y="26"/>
                </a:lnTo>
                <a:lnTo>
                  <a:pt x="669" y="18"/>
                </a:lnTo>
                <a:lnTo>
                  <a:pt x="669" y="18"/>
                </a:lnTo>
                <a:lnTo>
                  <a:pt x="668" y="18"/>
                </a:lnTo>
                <a:lnTo>
                  <a:pt x="659" y="18"/>
                </a:lnTo>
                <a:lnTo>
                  <a:pt x="659" y="18"/>
                </a:lnTo>
                <a:lnTo>
                  <a:pt x="642" y="16"/>
                </a:lnTo>
                <a:lnTo>
                  <a:pt x="630" y="13"/>
                </a:lnTo>
                <a:lnTo>
                  <a:pt x="630" y="13"/>
                </a:lnTo>
                <a:lnTo>
                  <a:pt x="603" y="23"/>
                </a:lnTo>
                <a:lnTo>
                  <a:pt x="603" y="23"/>
                </a:lnTo>
                <a:lnTo>
                  <a:pt x="604" y="11"/>
                </a:lnTo>
                <a:lnTo>
                  <a:pt x="606" y="3"/>
                </a:lnTo>
                <a:lnTo>
                  <a:pt x="606" y="0"/>
                </a:lnTo>
                <a:lnTo>
                  <a:pt x="604" y="0"/>
                </a:lnTo>
                <a:lnTo>
                  <a:pt x="604" y="0"/>
                </a:lnTo>
                <a:lnTo>
                  <a:pt x="593" y="6"/>
                </a:lnTo>
                <a:lnTo>
                  <a:pt x="586" y="11"/>
                </a:lnTo>
                <a:lnTo>
                  <a:pt x="579" y="17"/>
                </a:lnTo>
                <a:lnTo>
                  <a:pt x="579" y="17"/>
                </a:lnTo>
                <a:lnTo>
                  <a:pt x="575" y="18"/>
                </a:lnTo>
                <a:lnTo>
                  <a:pt x="573" y="20"/>
                </a:lnTo>
                <a:lnTo>
                  <a:pt x="568" y="20"/>
                </a:lnTo>
                <a:lnTo>
                  <a:pt x="565" y="18"/>
                </a:lnTo>
                <a:lnTo>
                  <a:pt x="564" y="18"/>
                </a:lnTo>
                <a:lnTo>
                  <a:pt x="564" y="18"/>
                </a:lnTo>
                <a:lnTo>
                  <a:pt x="561" y="18"/>
                </a:lnTo>
                <a:lnTo>
                  <a:pt x="557" y="18"/>
                </a:lnTo>
                <a:lnTo>
                  <a:pt x="553" y="22"/>
                </a:lnTo>
                <a:lnTo>
                  <a:pt x="553" y="22"/>
                </a:lnTo>
                <a:lnTo>
                  <a:pt x="534" y="40"/>
                </a:lnTo>
                <a:lnTo>
                  <a:pt x="534" y="40"/>
                </a:lnTo>
                <a:lnTo>
                  <a:pt x="530" y="41"/>
                </a:lnTo>
                <a:lnTo>
                  <a:pt x="525" y="43"/>
                </a:lnTo>
                <a:lnTo>
                  <a:pt x="520" y="45"/>
                </a:lnTo>
                <a:lnTo>
                  <a:pt x="516" y="49"/>
                </a:lnTo>
                <a:lnTo>
                  <a:pt x="516" y="49"/>
                </a:lnTo>
                <a:lnTo>
                  <a:pt x="501" y="68"/>
                </a:lnTo>
                <a:lnTo>
                  <a:pt x="486" y="52"/>
                </a:lnTo>
                <a:lnTo>
                  <a:pt x="486" y="52"/>
                </a:lnTo>
                <a:lnTo>
                  <a:pt x="483" y="61"/>
                </a:lnTo>
                <a:lnTo>
                  <a:pt x="482" y="68"/>
                </a:lnTo>
                <a:lnTo>
                  <a:pt x="480" y="77"/>
                </a:lnTo>
                <a:lnTo>
                  <a:pt x="480" y="77"/>
                </a:lnTo>
                <a:lnTo>
                  <a:pt x="484" y="85"/>
                </a:lnTo>
                <a:lnTo>
                  <a:pt x="488" y="93"/>
                </a:lnTo>
                <a:lnTo>
                  <a:pt x="488" y="93"/>
                </a:lnTo>
                <a:lnTo>
                  <a:pt x="494" y="100"/>
                </a:lnTo>
                <a:lnTo>
                  <a:pt x="496" y="102"/>
                </a:lnTo>
                <a:lnTo>
                  <a:pt x="485" y="108"/>
                </a:lnTo>
                <a:lnTo>
                  <a:pt x="492" y="124"/>
                </a:lnTo>
                <a:lnTo>
                  <a:pt x="509" y="138"/>
                </a:lnTo>
                <a:close/>
                <a:moveTo>
                  <a:pt x="449" y="315"/>
                </a:moveTo>
                <a:lnTo>
                  <a:pt x="449" y="315"/>
                </a:lnTo>
                <a:lnTo>
                  <a:pt x="455" y="315"/>
                </a:lnTo>
                <a:lnTo>
                  <a:pt x="461" y="314"/>
                </a:lnTo>
                <a:lnTo>
                  <a:pt x="467" y="313"/>
                </a:lnTo>
                <a:lnTo>
                  <a:pt x="469" y="313"/>
                </a:lnTo>
                <a:lnTo>
                  <a:pt x="472" y="313"/>
                </a:lnTo>
                <a:lnTo>
                  <a:pt x="472" y="313"/>
                </a:lnTo>
                <a:lnTo>
                  <a:pt x="473" y="315"/>
                </a:lnTo>
                <a:lnTo>
                  <a:pt x="474" y="319"/>
                </a:lnTo>
                <a:lnTo>
                  <a:pt x="477" y="331"/>
                </a:lnTo>
                <a:lnTo>
                  <a:pt x="477" y="347"/>
                </a:lnTo>
                <a:lnTo>
                  <a:pt x="477" y="347"/>
                </a:lnTo>
                <a:lnTo>
                  <a:pt x="462" y="331"/>
                </a:lnTo>
                <a:lnTo>
                  <a:pt x="462" y="331"/>
                </a:lnTo>
                <a:lnTo>
                  <a:pt x="450" y="320"/>
                </a:lnTo>
                <a:lnTo>
                  <a:pt x="446" y="316"/>
                </a:lnTo>
                <a:lnTo>
                  <a:pt x="446" y="315"/>
                </a:lnTo>
                <a:lnTo>
                  <a:pt x="449" y="315"/>
                </a:lnTo>
                <a:lnTo>
                  <a:pt x="449" y="315"/>
                </a:lnTo>
                <a:close/>
                <a:moveTo>
                  <a:pt x="0" y="113"/>
                </a:moveTo>
                <a:lnTo>
                  <a:pt x="0" y="113"/>
                </a:lnTo>
                <a:lnTo>
                  <a:pt x="1" y="123"/>
                </a:lnTo>
                <a:lnTo>
                  <a:pt x="2" y="133"/>
                </a:lnTo>
                <a:lnTo>
                  <a:pt x="5" y="141"/>
                </a:lnTo>
                <a:lnTo>
                  <a:pt x="10" y="150"/>
                </a:lnTo>
                <a:lnTo>
                  <a:pt x="15" y="158"/>
                </a:lnTo>
                <a:lnTo>
                  <a:pt x="21" y="167"/>
                </a:lnTo>
                <a:lnTo>
                  <a:pt x="27" y="174"/>
                </a:lnTo>
                <a:lnTo>
                  <a:pt x="34" y="180"/>
                </a:lnTo>
                <a:lnTo>
                  <a:pt x="42" y="186"/>
                </a:lnTo>
                <a:lnTo>
                  <a:pt x="52" y="192"/>
                </a:lnTo>
                <a:lnTo>
                  <a:pt x="62" y="197"/>
                </a:lnTo>
                <a:lnTo>
                  <a:pt x="72" y="201"/>
                </a:lnTo>
                <a:lnTo>
                  <a:pt x="83" y="204"/>
                </a:lnTo>
                <a:lnTo>
                  <a:pt x="95" y="206"/>
                </a:lnTo>
                <a:lnTo>
                  <a:pt x="106" y="208"/>
                </a:lnTo>
                <a:lnTo>
                  <a:pt x="118" y="208"/>
                </a:lnTo>
                <a:lnTo>
                  <a:pt x="118" y="208"/>
                </a:lnTo>
                <a:lnTo>
                  <a:pt x="130" y="208"/>
                </a:lnTo>
                <a:lnTo>
                  <a:pt x="142" y="206"/>
                </a:lnTo>
                <a:lnTo>
                  <a:pt x="153" y="204"/>
                </a:lnTo>
                <a:lnTo>
                  <a:pt x="164" y="201"/>
                </a:lnTo>
                <a:lnTo>
                  <a:pt x="175" y="197"/>
                </a:lnTo>
                <a:lnTo>
                  <a:pt x="185" y="192"/>
                </a:lnTo>
                <a:lnTo>
                  <a:pt x="193" y="186"/>
                </a:lnTo>
                <a:lnTo>
                  <a:pt x="202" y="180"/>
                </a:lnTo>
                <a:lnTo>
                  <a:pt x="209" y="174"/>
                </a:lnTo>
                <a:lnTo>
                  <a:pt x="216" y="167"/>
                </a:lnTo>
                <a:lnTo>
                  <a:pt x="222" y="158"/>
                </a:lnTo>
                <a:lnTo>
                  <a:pt x="227" y="150"/>
                </a:lnTo>
                <a:lnTo>
                  <a:pt x="231" y="141"/>
                </a:lnTo>
                <a:lnTo>
                  <a:pt x="233" y="133"/>
                </a:lnTo>
                <a:lnTo>
                  <a:pt x="236" y="123"/>
                </a:lnTo>
                <a:lnTo>
                  <a:pt x="236" y="113"/>
                </a:lnTo>
                <a:lnTo>
                  <a:pt x="236" y="113"/>
                </a:lnTo>
                <a:lnTo>
                  <a:pt x="236" y="103"/>
                </a:lnTo>
                <a:lnTo>
                  <a:pt x="233" y="94"/>
                </a:lnTo>
                <a:lnTo>
                  <a:pt x="231" y="85"/>
                </a:lnTo>
                <a:lnTo>
                  <a:pt x="227" y="75"/>
                </a:lnTo>
                <a:lnTo>
                  <a:pt x="222" y="68"/>
                </a:lnTo>
                <a:lnTo>
                  <a:pt x="216" y="60"/>
                </a:lnTo>
                <a:lnTo>
                  <a:pt x="209" y="52"/>
                </a:lnTo>
                <a:lnTo>
                  <a:pt x="202" y="46"/>
                </a:lnTo>
                <a:lnTo>
                  <a:pt x="193" y="39"/>
                </a:lnTo>
                <a:lnTo>
                  <a:pt x="185" y="34"/>
                </a:lnTo>
                <a:lnTo>
                  <a:pt x="175" y="29"/>
                </a:lnTo>
                <a:lnTo>
                  <a:pt x="164" y="26"/>
                </a:lnTo>
                <a:lnTo>
                  <a:pt x="153" y="22"/>
                </a:lnTo>
                <a:lnTo>
                  <a:pt x="142" y="20"/>
                </a:lnTo>
                <a:lnTo>
                  <a:pt x="130" y="18"/>
                </a:lnTo>
                <a:lnTo>
                  <a:pt x="118" y="18"/>
                </a:lnTo>
                <a:lnTo>
                  <a:pt x="118" y="18"/>
                </a:lnTo>
                <a:lnTo>
                  <a:pt x="106" y="18"/>
                </a:lnTo>
                <a:lnTo>
                  <a:pt x="95" y="20"/>
                </a:lnTo>
                <a:lnTo>
                  <a:pt x="83" y="22"/>
                </a:lnTo>
                <a:lnTo>
                  <a:pt x="72" y="26"/>
                </a:lnTo>
                <a:lnTo>
                  <a:pt x="62" y="29"/>
                </a:lnTo>
                <a:lnTo>
                  <a:pt x="52" y="34"/>
                </a:lnTo>
                <a:lnTo>
                  <a:pt x="42" y="39"/>
                </a:lnTo>
                <a:lnTo>
                  <a:pt x="34" y="46"/>
                </a:lnTo>
                <a:lnTo>
                  <a:pt x="27" y="52"/>
                </a:lnTo>
                <a:lnTo>
                  <a:pt x="21" y="60"/>
                </a:lnTo>
                <a:lnTo>
                  <a:pt x="15" y="68"/>
                </a:lnTo>
                <a:lnTo>
                  <a:pt x="10" y="75"/>
                </a:lnTo>
                <a:lnTo>
                  <a:pt x="5" y="85"/>
                </a:lnTo>
                <a:lnTo>
                  <a:pt x="2" y="94"/>
                </a:lnTo>
                <a:lnTo>
                  <a:pt x="1" y="103"/>
                </a:lnTo>
                <a:lnTo>
                  <a:pt x="0" y="113"/>
                </a:lnTo>
                <a:lnTo>
                  <a:pt x="0" y="1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669CBC21-C400-4B6F-A626-E2AE6F3D3928}"/>
              </a:ext>
            </a:extLst>
          </p:cNvPr>
          <p:cNvSpPr>
            <a:spLocks noEditPoints="1"/>
          </p:cNvSpPr>
          <p:nvPr/>
        </p:nvSpPr>
        <p:spPr bwMode="auto">
          <a:xfrm>
            <a:off x="3977729" y="5280651"/>
            <a:ext cx="1880146" cy="595134"/>
          </a:xfrm>
          <a:custGeom>
            <a:avLst/>
            <a:gdLst>
              <a:gd name="T0" fmla="*/ 556 w 2044"/>
              <a:gd name="T1" fmla="*/ 298 h 647"/>
              <a:gd name="T2" fmla="*/ 511 w 2044"/>
              <a:gd name="T3" fmla="*/ 273 h 647"/>
              <a:gd name="T4" fmla="*/ 416 w 2044"/>
              <a:gd name="T5" fmla="*/ 349 h 647"/>
              <a:gd name="T6" fmla="*/ 411 w 2044"/>
              <a:gd name="T7" fmla="*/ 387 h 647"/>
              <a:gd name="T8" fmla="*/ 505 w 2044"/>
              <a:gd name="T9" fmla="*/ 364 h 647"/>
              <a:gd name="T10" fmla="*/ 562 w 2044"/>
              <a:gd name="T11" fmla="*/ 365 h 647"/>
              <a:gd name="T12" fmla="*/ 663 w 2044"/>
              <a:gd name="T13" fmla="*/ 487 h 647"/>
              <a:gd name="T14" fmla="*/ 600 w 2044"/>
              <a:gd name="T15" fmla="*/ 495 h 647"/>
              <a:gd name="T16" fmla="*/ 456 w 2044"/>
              <a:gd name="T17" fmla="*/ 455 h 647"/>
              <a:gd name="T18" fmla="*/ 224 w 2044"/>
              <a:gd name="T19" fmla="*/ 443 h 647"/>
              <a:gd name="T20" fmla="*/ 143 w 2044"/>
              <a:gd name="T21" fmla="*/ 419 h 647"/>
              <a:gd name="T22" fmla="*/ 93 w 2044"/>
              <a:gd name="T23" fmla="*/ 473 h 647"/>
              <a:gd name="T24" fmla="*/ 27 w 2044"/>
              <a:gd name="T25" fmla="*/ 534 h 647"/>
              <a:gd name="T26" fmla="*/ 8 w 2044"/>
              <a:gd name="T27" fmla="*/ 580 h 647"/>
              <a:gd name="T28" fmla="*/ 61 w 2044"/>
              <a:gd name="T29" fmla="*/ 594 h 647"/>
              <a:gd name="T30" fmla="*/ 191 w 2044"/>
              <a:gd name="T31" fmla="*/ 541 h 647"/>
              <a:gd name="T32" fmla="*/ 463 w 2044"/>
              <a:gd name="T33" fmla="*/ 580 h 647"/>
              <a:gd name="T34" fmla="*/ 786 w 2044"/>
              <a:gd name="T35" fmla="*/ 634 h 647"/>
              <a:gd name="T36" fmla="*/ 1003 w 2044"/>
              <a:gd name="T37" fmla="*/ 644 h 647"/>
              <a:gd name="T38" fmla="*/ 1116 w 2044"/>
              <a:gd name="T39" fmla="*/ 603 h 647"/>
              <a:gd name="T40" fmla="*/ 1159 w 2044"/>
              <a:gd name="T41" fmla="*/ 591 h 647"/>
              <a:gd name="T42" fmla="*/ 1206 w 2044"/>
              <a:gd name="T43" fmla="*/ 601 h 647"/>
              <a:gd name="T44" fmla="*/ 1254 w 2044"/>
              <a:gd name="T45" fmla="*/ 532 h 647"/>
              <a:gd name="T46" fmla="*/ 1348 w 2044"/>
              <a:gd name="T47" fmla="*/ 590 h 647"/>
              <a:gd name="T48" fmla="*/ 1594 w 2044"/>
              <a:gd name="T49" fmla="*/ 539 h 647"/>
              <a:gd name="T50" fmla="*/ 1715 w 2044"/>
              <a:gd name="T51" fmla="*/ 541 h 647"/>
              <a:gd name="T52" fmla="*/ 1743 w 2044"/>
              <a:gd name="T53" fmla="*/ 566 h 647"/>
              <a:gd name="T54" fmla="*/ 1774 w 2044"/>
              <a:gd name="T55" fmla="*/ 552 h 647"/>
              <a:gd name="T56" fmla="*/ 1772 w 2044"/>
              <a:gd name="T57" fmla="*/ 533 h 647"/>
              <a:gd name="T58" fmla="*/ 1797 w 2044"/>
              <a:gd name="T59" fmla="*/ 516 h 647"/>
              <a:gd name="T60" fmla="*/ 1736 w 2044"/>
              <a:gd name="T61" fmla="*/ 477 h 647"/>
              <a:gd name="T62" fmla="*/ 1669 w 2044"/>
              <a:gd name="T63" fmla="*/ 464 h 647"/>
              <a:gd name="T64" fmla="*/ 1623 w 2044"/>
              <a:gd name="T65" fmla="*/ 454 h 647"/>
              <a:gd name="T66" fmla="*/ 1668 w 2044"/>
              <a:gd name="T67" fmla="*/ 387 h 647"/>
              <a:gd name="T68" fmla="*/ 1669 w 2044"/>
              <a:gd name="T69" fmla="*/ 333 h 647"/>
              <a:gd name="T70" fmla="*/ 1588 w 2044"/>
              <a:gd name="T71" fmla="*/ 320 h 647"/>
              <a:gd name="T72" fmla="*/ 1518 w 2044"/>
              <a:gd name="T73" fmla="*/ 363 h 647"/>
              <a:gd name="T74" fmla="*/ 1522 w 2044"/>
              <a:gd name="T75" fmla="*/ 332 h 647"/>
              <a:gd name="T76" fmla="*/ 1365 w 2044"/>
              <a:gd name="T77" fmla="*/ 235 h 647"/>
              <a:gd name="T78" fmla="*/ 1361 w 2044"/>
              <a:gd name="T79" fmla="*/ 150 h 647"/>
              <a:gd name="T80" fmla="*/ 1364 w 2044"/>
              <a:gd name="T81" fmla="*/ 88 h 647"/>
              <a:gd name="T82" fmla="*/ 1372 w 2044"/>
              <a:gd name="T83" fmla="*/ 65 h 647"/>
              <a:gd name="T84" fmla="*/ 1318 w 2044"/>
              <a:gd name="T85" fmla="*/ 37 h 647"/>
              <a:gd name="T86" fmla="*/ 1251 w 2044"/>
              <a:gd name="T87" fmla="*/ 17 h 647"/>
              <a:gd name="T88" fmla="*/ 1152 w 2044"/>
              <a:gd name="T89" fmla="*/ 44 h 647"/>
              <a:gd name="T90" fmla="*/ 1133 w 2044"/>
              <a:gd name="T91" fmla="*/ 79 h 647"/>
              <a:gd name="T92" fmla="*/ 1135 w 2044"/>
              <a:gd name="T93" fmla="*/ 117 h 647"/>
              <a:gd name="T94" fmla="*/ 1131 w 2044"/>
              <a:gd name="T95" fmla="*/ 150 h 647"/>
              <a:gd name="T96" fmla="*/ 1386 w 2044"/>
              <a:gd name="T97" fmla="*/ 375 h 647"/>
              <a:gd name="T98" fmla="*/ 1420 w 2044"/>
              <a:gd name="T99" fmla="*/ 438 h 647"/>
              <a:gd name="T100" fmla="*/ 1477 w 2044"/>
              <a:gd name="T101" fmla="*/ 453 h 647"/>
              <a:gd name="T102" fmla="*/ 1383 w 2044"/>
              <a:gd name="T103" fmla="*/ 504 h 647"/>
              <a:gd name="T104" fmla="*/ 1331 w 2044"/>
              <a:gd name="T105" fmla="*/ 449 h 647"/>
              <a:gd name="T106" fmla="*/ 1386 w 2044"/>
              <a:gd name="T107" fmla="*/ 375 h 647"/>
              <a:gd name="T108" fmla="*/ 1831 w 2044"/>
              <a:gd name="T109" fmla="*/ 460 h 647"/>
              <a:gd name="T110" fmla="*/ 1904 w 2044"/>
              <a:gd name="T111" fmla="*/ 501 h 647"/>
              <a:gd name="T112" fmla="*/ 1983 w 2044"/>
              <a:gd name="T113" fmla="*/ 492 h 647"/>
              <a:gd name="T114" fmla="*/ 2039 w 2044"/>
              <a:gd name="T115" fmla="*/ 433 h 647"/>
              <a:gd name="T116" fmla="*/ 2034 w 2044"/>
              <a:gd name="T117" fmla="*/ 365 h 647"/>
              <a:gd name="T118" fmla="*/ 1973 w 2044"/>
              <a:gd name="T119" fmla="*/ 312 h 647"/>
              <a:gd name="T120" fmla="*/ 1893 w 2044"/>
              <a:gd name="T121" fmla="*/ 308 h 647"/>
              <a:gd name="T122" fmla="*/ 1825 w 2044"/>
              <a:gd name="T123" fmla="*/ 355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44" h="647">
                <a:moveTo>
                  <a:pt x="1178" y="218"/>
                </a:moveTo>
                <a:lnTo>
                  <a:pt x="1140" y="249"/>
                </a:lnTo>
                <a:lnTo>
                  <a:pt x="1088" y="330"/>
                </a:lnTo>
                <a:lnTo>
                  <a:pt x="1024" y="369"/>
                </a:lnTo>
                <a:lnTo>
                  <a:pt x="1004" y="369"/>
                </a:lnTo>
                <a:lnTo>
                  <a:pt x="979" y="410"/>
                </a:lnTo>
                <a:lnTo>
                  <a:pt x="556" y="298"/>
                </a:lnTo>
                <a:lnTo>
                  <a:pt x="556" y="298"/>
                </a:lnTo>
                <a:lnTo>
                  <a:pt x="554" y="294"/>
                </a:lnTo>
                <a:lnTo>
                  <a:pt x="546" y="286"/>
                </a:lnTo>
                <a:lnTo>
                  <a:pt x="542" y="281"/>
                </a:lnTo>
                <a:lnTo>
                  <a:pt x="537" y="277"/>
                </a:lnTo>
                <a:lnTo>
                  <a:pt x="529" y="275"/>
                </a:lnTo>
                <a:lnTo>
                  <a:pt x="523" y="274"/>
                </a:lnTo>
                <a:lnTo>
                  <a:pt x="523" y="274"/>
                </a:lnTo>
                <a:lnTo>
                  <a:pt x="511" y="273"/>
                </a:lnTo>
                <a:lnTo>
                  <a:pt x="504" y="273"/>
                </a:lnTo>
                <a:lnTo>
                  <a:pt x="498" y="275"/>
                </a:lnTo>
                <a:lnTo>
                  <a:pt x="493" y="279"/>
                </a:lnTo>
                <a:lnTo>
                  <a:pt x="493" y="279"/>
                </a:lnTo>
                <a:lnTo>
                  <a:pt x="476" y="293"/>
                </a:lnTo>
                <a:lnTo>
                  <a:pt x="446" y="320"/>
                </a:lnTo>
                <a:lnTo>
                  <a:pt x="430" y="336"/>
                </a:lnTo>
                <a:lnTo>
                  <a:pt x="416" y="349"/>
                </a:lnTo>
                <a:lnTo>
                  <a:pt x="407" y="361"/>
                </a:lnTo>
                <a:lnTo>
                  <a:pt x="404" y="366"/>
                </a:lnTo>
                <a:lnTo>
                  <a:pt x="403" y="370"/>
                </a:lnTo>
                <a:lnTo>
                  <a:pt x="403" y="370"/>
                </a:lnTo>
                <a:lnTo>
                  <a:pt x="404" y="380"/>
                </a:lnTo>
                <a:lnTo>
                  <a:pt x="408" y="384"/>
                </a:lnTo>
                <a:lnTo>
                  <a:pt x="409" y="387"/>
                </a:lnTo>
                <a:lnTo>
                  <a:pt x="411" y="387"/>
                </a:lnTo>
                <a:lnTo>
                  <a:pt x="419" y="388"/>
                </a:lnTo>
                <a:lnTo>
                  <a:pt x="419" y="388"/>
                </a:lnTo>
                <a:lnTo>
                  <a:pt x="433" y="384"/>
                </a:lnTo>
                <a:lnTo>
                  <a:pt x="458" y="378"/>
                </a:lnTo>
                <a:lnTo>
                  <a:pt x="488" y="369"/>
                </a:lnTo>
                <a:lnTo>
                  <a:pt x="488" y="369"/>
                </a:lnTo>
                <a:lnTo>
                  <a:pt x="497" y="366"/>
                </a:lnTo>
                <a:lnTo>
                  <a:pt x="505" y="364"/>
                </a:lnTo>
                <a:lnTo>
                  <a:pt x="516" y="363"/>
                </a:lnTo>
                <a:lnTo>
                  <a:pt x="516" y="363"/>
                </a:lnTo>
                <a:lnTo>
                  <a:pt x="542" y="360"/>
                </a:lnTo>
                <a:lnTo>
                  <a:pt x="551" y="360"/>
                </a:lnTo>
                <a:lnTo>
                  <a:pt x="555" y="361"/>
                </a:lnTo>
                <a:lnTo>
                  <a:pt x="556" y="363"/>
                </a:lnTo>
                <a:lnTo>
                  <a:pt x="556" y="363"/>
                </a:lnTo>
                <a:lnTo>
                  <a:pt x="562" y="365"/>
                </a:lnTo>
                <a:lnTo>
                  <a:pt x="574" y="371"/>
                </a:lnTo>
                <a:lnTo>
                  <a:pt x="609" y="386"/>
                </a:lnTo>
                <a:lnTo>
                  <a:pt x="660" y="406"/>
                </a:lnTo>
                <a:lnTo>
                  <a:pt x="761" y="439"/>
                </a:lnTo>
                <a:lnTo>
                  <a:pt x="793" y="467"/>
                </a:lnTo>
                <a:lnTo>
                  <a:pt x="793" y="467"/>
                </a:lnTo>
                <a:lnTo>
                  <a:pt x="718" y="479"/>
                </a:lnTo>
                <a:lnTo>
                  <a:pt x="663" y="487"/>
                </a:lnTo>
                <a:lnTo>
                  <a:pt x="635" y="492"/>
                </a:lnTo>
                <a:lnTo>
                  <a:pt x="635" y="492"/>
                </a:lnTo>
                <a:lnTo>
                  <a:pt x="605" y="492"/>
                </a:lnTo>
                <a:lnTo>
                  <a:pt x="605" y="492"/>
                </a:lnTo>
                <a:lnTo>
                  <a:pt x="605" y="493"/>
                </a:lnTo>
                <a:lnTo>
                  <a:pt x="605" y="493"/>
                </a:lnTo>
                <a:lnTo>
                  <a:pt x="604" y="494"/>
                </a:lnTo>
                <a:lnTo>
                  <a:pt x="600" y="495"/>
                </a:lnTo>
                <a:lnTo>
                  <a:pt x="595" y="495"/>
                </a:lnTo>
                <a:lnTo>
                  <a:pt x="587" y="494"/>
                </a:lnTo>
                <a:lnTo>
                  <a:pt x="576" y="492"/>
                </a:lnTo>
                <a:lnTo>
                  <a:pt x="576" y="492"/>
                </a:lnTo>
                <a:lnTo>
                  <a:pt x="543" y="481"/>
                </a:lnTo>
                <a:lnTo>
                  <a:pt x="500" y="467"/>
                </a:lnTo>
                <a:lnTo>
                  <a:pt x="478" y="461"/>
                </a:lnTo>
                <a:lnTo>
                  <a:pt x="456" y="455"/>
                </a:lnTo>
                <a:lnTo>
                  <a:pt x="437" y="451"/>
                </a:lnTo>
                <a:lnTo>
                  <a:pt x="421" y="450"/>
                </a:lnTo>
                <a:lnTo>
                  <a:pt x="421" y="450"/>
                </a:lnTo>
                <a:lnTo>
                  <a:pt x="326" y="449"/>
                </a:lnTo>
                <a:lnTo>
                  <a:pt x="277" y="448"/>
                </a:lnTo>
                <a:lnTo>
                  <a:pt x="246" y="445"/>
                </a:lnTo>
                <a:lnTo>
                  <a:pt x="246" y="445"/>
                </a:lnTo>
                <a:lnTo>
                  <a:pt x="224" y="443"/>
                </a:lnTo>
                <a:lnTo>
                  <a:pt x="196" y="438"/>
                </a:lnTo>
                <a:lnTo>
                  <a:pt x="162" y="432"/>
                </a:lnTo>
                <a:lnTo>
                  <a:pt x="162" y="432"/>
                </a:lnTo>
                <a:lnTo>
                  <a:pt x="159" y="427"/>
                </a:lnTo>
                <a:lnTo>
                  <a:pt x="154" y="422"/>
                </a:lnTo>
                <a:lnTo>
                  <a:pt x="146" y="420"/>
                </a:lnTo>
                <a:lnTo>
                  <a:pt x="146" y="420"/>
                </a:lnTo>
                <a:lnTo>
                  <a:pt x="143" y="419"/>
                </a:lnTo>
                <a:lnTo>
                  <a:pt x="137" y="419"/>
                </a:lnTo>
                <a:lnTo>
                  <a:pt x="127" y="420"/>
                </a:lnTo>
                <a:lnTo>
                  <a:pt x="116" y="422"/>
                </a:lnTo>
                <a:lnTo>
                  <a:pt x="116" y="422"/>
                </a:lnTo>
                <a:lnTo>
                  <a:pt x="111" y="433"/>
                </a:lnTo>
                <a:lnTo>
                  <a:pt x="106" y="445"/>
                </a:lnTo>
                <a:lnTo>
                  <a:pt x="100" y="459"/>
                </a:lnTo>
                <a:lnTo>
                  <a:pt x="93" y="473"/>
                </a:lnTo>
                <a:lnTo>
                  <a:pt x="84" y="488"/>
                </a:lnTo>
                <a:lnTo>
                  <a:pt x="73" y="500"/>
                </a:lnTo>
                <a:lnTo>
                  <a:pt x="69" y="505"/>
                </a:lnTo>
                <a:lnTo>
                  <a:pt x="62" y="509"/>
                </a:lnTo>
                <a:lnTo>
                  <a:pt x="62" y="509"/>
                </a:lnTo>
                <a:lnTo>
                  <a:pt x="50" y="516"/>
                </a:lnTo>
                <a:lnTo>
                  <a:pt x="38" y="524"/>
                </a:lnTo>
                <a:lnTo>
                  <a:pt x="27" y="534"/>
                </a:lnTo>
                <a:lnTo>
                  <a:pt x="17" y="545"/>
                </a:lnTo>
                <a:lnTo>
                  <a:pt x="9" y="554"/>
                </a:lnTo>
                <a:lnTo>
                  <a:pt x="3" y="562"/>
                </a:lnTo>
                <a:lnTo>
                  <a:pt x="0" y="569"/>
                </a:lnTo>
                <a:lnTo>
                  <a:pt x="0" y="572"/>
                </a:lnTo>
                <a:lnTo>
                  <a:pt x="2" y="573"/>
                </a:lnTo>
                <a:lnTo>
                  <a:pt x="2" y="573"/>
                </a:lnTo>
                <a:lnTo>
                  <a:pt x="8" y="580"/>
                </a:lnTo>
                <a:lnTo>
                  <a:pt x="17" y="588"/>
                </a:lnTo>
                <a:lnTo>
                  <a:pt x="24" y="591"/>
                </a:lnTo>
                <a:lnTo>
                  <a:pt x="31" y="594"/>
                </a:lnTo>
                <a:lnTo>
                  <a:pt x="39" y="596"/>
                </a:lnTo>
                <a:lnTo>
                  <a:pt x="49" y="596"/>
                </a:lnTo>
                <a:lnTo>
                  <a:pt x="49" y="596"/>
                </a:lnTo>
                <a:lnTo>
                  <a:pt x="54" y="596"/>
                </a:lnTo>
                <a:lnTo>
                  <a:pt x="61" y="594"/>
                </a:lnTo>
                <a:lnTo>
                  <a:pt x="77" y="589"/>
                </a:lnTo>
                <a:lnTo>
                  <a:pt x="94" y="582"/>
                </a:lnTo>
                <a:lnTo>
                  <a:pt x="114" y="573"/>
                </a:lnTo>
                <a:lnTo>
                  <a:pt x="149" y="556"/>
                </a:lnTo>
                <a:lnTo>
                  <a:pt x="163" y="549"/>
                </a:lnTo>
                <a:lnTo>
                  <a:pt x="173" y="545"/>
                </a:lnTo>
                <a:lnTo>
                  <a:pt x="173" y="545"/>
                </a:lnTo>
                <a:lnTo>
                  <a:pt x="191" y="541"/>
                </a:lnTo>
                <a:lnTo>
                  <a:pt x="216" y="539"/>
                </a:lnTo>
                <a:lnTo>
                  <a:pt x="240" y="538"/>
                </a:lnTo>
                <a:lnTo>
                  <a:pt x="250" y="539"/>
                </a:lnTo>
                <a:lnTo>
                  <a:pt x="258" y="539"/>
                </a:lnTo>
                <a:lnTo>
                  <a:pt x="258" y="539"/>
                </a:lnTo>
                <a:lnTo>
                  <a:pt x="347" y="556"/>
                </a:lnTo>
                <a:lnTo>
                  <a:pt x="421" y="569"/>
                </a:lnTo>
                <a:lnTo>
                  <a:pt x="463" y="580"/>
                </a:lnTo>
                <a:lnTo>
                  <a:pt x="527" y="603"/>
                </a:lnTo>
                <a:lnTo>
                  <a:pt x="630" y="612"/>
                </a:lnTo>
                <a:lnTo>
                  <a:pt x="683" y="601"/>
                </a:lnTo>
                <a:lnTo>
                  <a:pt x="703" y="647"/>
                </a:lnTo>
                <a:lnTo>
                  <a:pt x="703" y="647"/>
                </a:lnTo>
                <a:lnTo>
                  <a:pt x="736" y="642"/>
                </a:lnTo>
                <a:lnTo>
                  <a:pt x="763" y="637"/>
                </a:lnTo>
                <a:lnTo>
                  <a:pt x="786" y="634"/>
                </a:lnTo>
                <a:lnTo>
                  <a:pt x="786" y="634"/>
                </a:lnTo>
                <a:lnTo>
                  <a:pt x="904" y="603"/>
                </a:lnTo>
                <a:lnTo>
                  <a:pt x="962" y="637"/>
                </a:lnTo>
                <a:lnTo>
                  <a:pt x="962" y="637"/>
                </a:lnTo>
                <a:lnTo>
                  <a:pt x="984" y="637"/>
                </a:lnTo>
                <a:lnTo>
                  <a:pt x="984" y="637"/>
                </a:lnTo>
                <a:lnTo>
                  <a:pt x="990" y="640"/>
                </a:lnTo>
                <a:lnTo>
                  <a:pt x="1003" y="644"/>
                </a:lnTo>
                <a:lnTo>
                  <a:pt x="1010" y="645"/>
                </a:lnTo>
                <a:lnTo>
                  <a:pt x="1018" y="645"/>
                </a:lnTo>
                <a:lnTo>
                  <a:pt x="1028" y="644"/>
                </a:lnTo>
                <a:lnTo>
                  <a:pt x="1038" y="640"/>
                </a:lnTo>
                <a:lnTo>
                  <a:pt x="1038" y="640"/>
                </a:lnTo>
                <a:lnTo>
                  <a:pt x="1079" y="622"/>
                </a:lnTo>
                <a:lnTo>
                  <a:pt x="1099" y="612"/>
                </a:lnTo>
                <a:lnTo>
                  <a:pt x="1116" y="603"/>
                </a:lnTo>
                <a:lnTo>
                  <a:pt x="1116" y="603"/>
                </a:lnTo>
                <a:lnTo>
                  <a:pt x="1130" y="594"/>
                </a:lnTo>
                <a:lnTo>
                  <a:pt x="1144" y="583"/>
                </a:lnTo>
                <a:lnTo>
                  <a:pt x="1157" y="572"/>
                </a:lnTo>
                <a:lnTo>
                  <a:pt x="1157" y="572"/>
                </a:lnTo>
                <a:lnTo>
                  <a:pt x="1157" y="578"/>
                </a:lnTo>
                <a:lnTo>
                  <a:pt x="1158" y="584"/>
                </a:lnTo>
                <a:lnTo>
                  <a:pt x="1159" y="591"/>
                </a:lnTo>
                <a:lnTo>
                  <a:pt x="1162" y="599"/>
                </a:lnTo>
                <a:lnTo>
                  <a:pt x="1167" y="603"/>
                </a:lnTo>
                <a:lnTo>
                  <a:pt x="1169" y="606"/>
                </a:lnTo>
                <a:lnTo>
                  <a:pt x="1173" y="607"/>
                </a:lnTo>
                <a:lnTo>
                  <a:pt x="1176" y="607"/>
                </a:lnTo>
                <a:lnTo>
                  <a:pt x="1181" y="607"/>
                </a:lnTo>
                <a:lnTo>
                  <a:pt x="1181" y="607"/>
                </a:lnTo>
                <a:lnTo>
                  <a:pt x="1206" y="601"/>
                </a:lnTo>
                <a:lnTo>
                  <a:pt x="1209" y="599"/>
                </a:lnTo>
                <a:lnTo>
                  <a:pt x="1211" y="596"/>
                </a:lnTo>
                <a:lnTo>
                  <a:pt x="1211" y="596"/>
                </a:lnTo>
                <a:lnTo>
                  <a:pt x="1217" y="583"/>
                </a:lnTo>
                <a:lnTo>
                  <a:pt x="1228" y="558"/>
                </a:lnTo>
                <a:lnTo>
                  <a:pt x="1245" y="522"/>
                </a:lnTo>
                <a:lnTo>
                  <a:pt x="1245" y="522"/>
                </a:lnTo>
                <a:lnTo>
                  <a:pt x="1254" y="532"/>
                </a:lnTo>
                <a:lnTo>
                  <a:pt x="1279" y="552"/>
                </a:lnTo>
                <a:lnTo>
                  <a:pt x="1293" y="564"/>
                </a:lnTo>
                <a:lnTo>
                  <a:pt x="1307" y="575"/>
                </a:lnTo>
                <a:lnTo>
                  <a:pt x="1320" y="584"/>
                </a:lnTo>
                <a:lnTo>
                  <a:pt x="1332" y="589"/>
                </a:lnTo>
                <a:lnTo>
                  <a:pt x="1332" y="589"/>
                </a:lnTo>
                <a:lnTo>
                  <a:pt x="1338" y="590"/>
                </a:lnTo>
                <a:lnTo>
                  <a:pt x="1348" y="590"/>
                </a:lnTo>
                <a:lnTo>
                  <a:pt x="1376" y="586"/>
                </a:lnTo>
                <a:lnTo>
                  <a:pt x="1411" y="580"/>
                </a:lnTo>
                <a:lnTo>
                  <a:pt x="1450" y="572"/>
                </a:lnTo>
                <a:lnTo>
                  <a:pt x="1523" y="555"/>
                </a:lnTo>
                <a:lnTo>
                  <a:pt x="1563" y="543"/>
                </a:lnTo>
                <a:lnTo>
                  <a:pt x="1563" y="543"/>
                </a:lnTo>
                <a:lnTo>
                  <a:pt x="1575" y="540"/>
                </a:lnTo>
                <a:lnTo>
                  <a:pt x="1594" y="539"/>
                </a:lnTo>
                <a:lnTo>
                  <a:pt x="1641" y="535"/>
                </a:lnTo>
                <a:lnTo>
                  <a:pt x="1665" y="535"/>
                </a:lnTo>
                <a:lnTo>
                  <a:pt x="1687" y="535"/>
                </a:lnTo>
                <a:lnTo>
                  <a:pt x="1703" y="537"/>
                </a:lnTo>
                <a:lnTo>
                  <a:pt x="1709" y="538"/>
                </a:lnTo>
                <a:lnTo>
                  <a:pt x="1712" y="539"/>
                </a:lnTo>
                <a:lnTo>
                  <a:pt x="1712" y="539"/>
                </a:lnTo>
                <a:lnTo>
                  <a:pt x="1715" y="541"/>
                </a:lnTo>
                <a:lnTo>
                  <a:pt x="1719" y="545"/>
                </a:lnTo>
                <a:lnTo>
                  <a:pt x="1726" y="555"/>
                </a:lnTo>
                <a:lnTo>
                  <a:pt x="1732" y="563"/>
                </a:lnTo>
                <a:lnTo>
                  <a:pt x="1736" y="567"/>
                </a:lnTo>
                <a:lnTo>
                  <a:pt x="1740" y="568"/>
                </a:lnTo>
                <a:lnTo>
                  <a:pt x="1740" y="568"/>
                </a:lnTo>
                <a:lnTo>
                  <a:pt x="1742" y="568"/>
                </a:lnTo>
                <a:lnTo>
                  <a:pt x="1743" y="566"/>
                </a:lnTo>
                <a:lnTo>
                  <a:pt x="1744" y="562"/>
                </a:lnTo>
                <a:lnTo>
                  <a:pt x="1744" y="557"/>
                </a:lnTo>
                <a:lnTo>
                  <a:pt x="1743" y="547"/>
                </a:lnTo>
                <a:lnTo>
                  <a:pt x="1742" y="543"/>
                </a:lnTo>
                <a:lnTo>
                  <a:pt x="1742" y="543"/>
                </a:lnTo>
                <a:lnTo>
                  <a:pt x="1749" y="545"/>
                </a:lnTo>
                <a:lnTo>
                  <a:pt x="1765" y="551"/>
                </a:lnTo>
                <a:lnTo>
                  <a:pt x="1774" y="552"/>
                </a:lnTo>
                <a:lnTo>
                  <a:pt x="1781" y="554"/>
                </a:lnTo>
                <a:lnTo>
                  <a:pt x="1787" y="554"/>
                </a:lnTo>
                <a:lnTo>
                  <a:pt x="1788" y="552"/>
                </a:lnTo>
                <a:lnTo>
                  <a:pt x="1789" y="551"/>
                </a:lnTo>
                <a:lnTo>
                  <a:pt x="1789" y="551"/>
                </a:lnTo>
                <a:lnTo>
                  <a:pt x="1788" y="547"/>
                </a:lnTo>
                <a:lnTo>
                  <a:pt x="1785" y="543"/>
                </a:lnTo>
                <a:lnTo>
                  <a:pt x="1772" y="533"/>
                </a:lnTo>
                <a:lnTo>
                  <a:pt x="1761" y="526"/>
                </a:lnTo>
                <a:lnTo>
                  <a:pt x="1755" y="522"/>
                </a:lnTo>
                <a:lnTo>
                  <a:pt x="1755" y="522"/>
                </a:lnTo>
                <a:lnTo>
                  <a:pt x="1780" y="521"/>
                </a:lnTo>
                <a:lnTo>
                  <a:pt x="1794" y="518"/>
                </a:lnTo>
                <a:lnTo>
                  <a:pt x="1798" y="517"/>
                </a:lnTo>
                <a:lnTo>
                  <a:pt x="1798" y="516"/>
                </a:lnTo>
                <a:lnTo>
                  <a:pt x="1797" y="516"/>
                </a:lnTo>
                <a:lnTo>
                  <a:pt x="1797" y="516"/>
                </a:lnTo>
                <a:lnTo>
                  <a:pt x="1777" y="506"/>
                </a:lnTo>
                <a:lnTo>
                  <a:pt x="1768" y="501"/>
                </a:lnTo>
                <a:lnTo>
                  <a:pt x="1760" y="496"/>
                </a:lnTo>
                <a:lnTo>
                  <a:pt x="1760" y="496"/>
                </a:lnTo>
                <a:lnTo>
                  <a:pt x="1752" y="488"/>
                </a:lnTo>
                <a:lnTo>
                  <a:pt x="1746" y="482"/>
                </a:lnTo>
                <a:lnTo>
                  <a:pt x="1736" y="477"/>
                </a:lnTo>
                <a:lnTo>
                  <a:pt x="1736" y="477"/>
                </a:lnTo>
                <a:lnTo>
                  <a:pt x="1729" y="473"/>
                </a:lnTo>
                <a:lnTo>
                  <a:pt x="1725" y="471"/>
                </a:lnTo>
                <a:lnTo>
                  <a:pt x="1721" y="468"/>
                </a:lnTo>
                <a:lnTo>
                  <a:pt x="1710" y="467"/>
                </a:lnTo>
                <a:lnTo>
                  <a:pt x="1710" y="467"/>
                </a:lnTo>
                <a:lnTo>
                  <a:pt x="1692" y="465"/>
                </a:lnTo>
                <a:lnTo>
                  <a:pt x="1669" y="464"/>
                </a:lnTo>
                <a:lnTo>
                  <a:pt x="1641" y="464"/>
                </a:lnTo>
                <a:lnTo>
                  <a:pt x="1630" y="467"/>
                </a:lnTo>
                <a:lnTo>
                  <a:pt x="1630" y="467"/>
                </a:lnTo>
                <a:lnTo>
                  <a:pt x="1626" y="464"/>
                </a:lnTo>
                <a:lnTo>
                  <a:pt x="1624" y="460"/>
                </a:lnTo>
                <a:lnTo>
                  <a:pt x="1623" y="457"/>
                </a:lnTo>
                <a:lnTo>
                  <a:pt x="1623" y="454"/>
                </a:lnTo>
                <a:lnTo>
                  <a:pt x="1623" y="454"/>
                </a:lnTo>
                <a:lnTo>
                  <a:pt x="1625" y="447"/>
                </a:lnTo>
                <a:lnTo>
                  <a:pt x="1629" y="437"/>
                </a:lnTo>
                <a:lnTo>
                  <a:pt x="1635" y="428"/>
                </a:lnTo>
                <a:lnTo>
                  <a:pt x="1641" y="420"/>
                </a:lnTo>
                <a:lnTo>
                  <a:pt x="1641" y="420"/>
                </a:lnTo>
                <a:lnTo>
                  <a:pt x="1658" y="402"/>
                </a:lnTo>
                <a:lnTo>
                  <a:pt x="1665" y="392"/>
                </a:lnTo>
                <a:lnTo>
                  <a:pt x="1668" y="387"/>
                </a:lnTo>
                <a:lnTo>
                  <a:pt x="1670" y="382"/>
                </a:lnTo>
                <a:lnTo>
                  <a:pt x="1670" y="382"/>
                </a:lnTo>
                <a:lnTo>
                  <a:pt x="1676" y="364"/>
                </a:lnTo>
                <a:lnTo>
                  <a:pt x="1678" y="354"/>
                </a:lnTo>
                <a:lnTo>
                  <a:pt x="1678" y="354"/>
                </a:lnTo>
                <a:lnTo>
                  <a:pt x="1676" y="348"/>
                </a:lnTo>
                <a:lnTo>
                  <a:pt x="1671" y="338"/>
                </a:lnTo>
                <a:lnTo>
                  <a:pt x="1669" y="333"/>
                </a:lnTo>
                <a:lnTo>
                  <a:pt x="1665" y="329"/>
                </a:lnTo>
                <a:lnTo>
                  <a:pt x="1660" y="325"/>
                </a:lnTo>
                <a:lnTo>
                  <a:pt x="1657" y="324"/>
                </a:lnTo>
                <a:lnTo>
                  <a:pt x="1657" y="324"/>
                </a:lnTo>
                <a:lnTo>
                  <a:pt x="1643" y="320"/>
                </a:lnTo>
                <a:lnTo>
                  <a:pt x="1626" y="319"/>
                </a:lnTo>
                <a:lnTo>
                  <a:pt x="1606" y="318"/>
                </a:lnTo>
                <a:lnTo>
                  <a:pt x="1588" y="320"/>
                </a:lnTo>
                <a:lnTo>
                  <a:pt x="1567" y="350"/>
                </a:lnTo>
                <a:lnTo>
                  <a:pt x="1563" y="374"/>
                </a:lnTo>
                <a:lnTo>
                  <a:pt x="1555" y="388"/>
                </a:lnTo>
                <a:lnTo>
                  <a:pt x="1555" y="388"/>
                </a:lnTo>
                <a:lnTo>
                  <a:pt x="1540" y="378"/>
                </a:lnTo>
                <a:lnTo>
                  <a:pt x="1528" y="371"/>
                </a:lnTo>
                <a:lnTo>
                  <a:pt x="1518" y="363"/>
                </a:lnTo>
                <a:lnTo>
                  <a:pt x="1518" y="363"/>
                </a:lnTo>
                <a:lnTo>
                  <a:pt x="1516" y="358"/>
                </a:lnTo>
                <a:lnTo>
                  <a:pt x="1515" y="353"/>
                </a:lnTo>
                <a:lnTo>
                  <a:pt x="1513" y="348"/>
                </a:lnTo>
                <a:lnTo>
                  <a:pt x="1513" y="342"/>
                </a:lnTo>
                <a:lnTo>
                  <a:pt x="1515" y="333"/>
                </a:lnTo>
                <a:lnTo>
                  <a:pt x="1516" y="330"/>
                </a:lnTo>
                <a:lnTo>
                  <a:pt x="1516" y="330"/>
                </a:lnTo>
                <a:lnTo>
                  <a:pt x="1522" y="332"/>
                </a:lnTo>
                <a:lnTo>
                  <a:pt x="1505" y="324"/>
                </a:lnTo>
                <a:lnTo>
                  <a:pt x="1505" y="324"/>
                </a:lnTo>
                <a:lnTo>
                  <a:pt x="1479" y="312"/>
                </a:lnTo>
                <a:lnTo>
                  <a:pt x="1454" y="297"/>
                </a:lnTo>
                <a:lnTo>
                  <a:pt x="1432" y="282"/>
                </a:lnTo>
                <a:lnTo>
                  <a:pt x="1417" y="273"/>
                </a:lnTo>
                <a:lnTo>
                  <a:pt x="1417" y="273"/>
                </a:lnTo>
                <a:lnTo>
                  <a:pt x="1365" y="235"/>
                </a:lnTo>
                <a:lnTo>
                  <a:pt x="1356" y="232"/>
                </a:lnTo>
                <a:lnTo>
                  <a:pt x="1346" y="226"/>
                </a:lnTo>
                <a:lnTo>
                  <a:pt x="1350" y="175"/>
                </a:lnTo>
                <a:lnTo>
                  <a:pt x="1350" y="175"/>
                </a:lnTo>
                <a:lnTo>
                  <a:pt x="1355" y="168"/>
                </a:lnTo>
                <a:lnTo>
                  <a:pt x="1359" y="159"/>
                </a:lnTo>
                <a:lnTo>
                  <a:pt x="1361" y="155"/>
                </a:lnTo>
                <a:lnTo>
                  <a:pt x="1361" y="150"/>
                </a:lnTo>
                <a:lnTo>
                  <a:pt x="1361" y="150"/>
                </a:lnTo>
                <a:lnTo>
                  <a:pt x="1363" y="135"/>
                </a:lnTo>
                <a:lnTo>
                  <a:pt x="1363" y="121"/>
                </a:lnTo>
                <a:lnTo>
                  <a:pt x="1363" y="121"/>
                </a:lnTo>
                <a:lnTo>
                  <a:pt x="1364" y="110"/>
                </a:lnTo>
                <a:lnTo>
                  <a:pt x="1365" y="99"/>
                </a:lnTo>
                <a:lnTo>
                  <a:pt x="1365" y="90"/>
                </a:lnTo>
                <a:lnTo>
                  <a:pt x="1364" y="88"/>
                </a:lnTo>
                <a:lnTo>
                  <a:pt x="1363" y="84"/>
                </a:lnTo>
                <a:lnTo>
                  <a:pt x="1363" y="84"/>
                </a:lnTo>
                <a:lnTo>
                  <a:pt x="1363" y="83"/>
                </a:lnTo>
                <a:lnTo>
                  <a:pt x="1364" y="80"/>
                </a:lnTo>
                <a:lnTo>
                  <a:pt x="1369" y="77"/>
                </a:lnTo>
                <a:lnTo>
                  <a:pt x="1371" y="73"/>
                </a:lnTo>
                <a:lnTo>
                  <a:pt x="1373" y="69"/>
                </a:lnTo>
                <a:lnTo>
                  <a:pt x="1372" y="65"/>
                </a:lnTo>
                <a:lnTo>
                  <a:pt x="1370" y="60"/>
                </a:lnTo>
                <a:lnTo>
                  <a:pt x="1370" y="60"/>
                </a:lnTo>
                <a:lnTo>
                  <a:pt x="1364" y="52"/>
                </a:lnTo>
                <a:lnTo>
                  <a:pt x="1358" y="46"/>
                </a:lnTo>
                <a:lnTo>
                  <a:pt x="1341" y="35"/>
                </a:lnTo>
                <a:lnTo>
                  <a:pt x="1327" y="27"/>
                </a:lnTo>
                <a:lnTo>
                  <a:pt x="1321" y="24"/>
                </a:lnTo>
                <a:lnTo>
                  <a:pt x="1318" y="37"/>
                </a:lnTo>
                <a:lnTo>
                  <a:pt x="1318" y="37"/>
                </a:lnTo>
                <a:lnTo>
                  <a:pt x="1310" y="34"/>
                </a:lnTo>
                <a:lnTo>
                  <a:pt x="1302" y="32"/>
                </a:lnTo>
                <a:lnTo>
                  <a:pt x="1292" y="27"/>
                </a:lnTo>
                <a:lnTo>
                  <a:pt x="1292" y="27"/>
                </a:lnTo>
                <a:lnTo>
                  <a:pt x="1253" y="0"/>
                </a:lnTo>
                <a:lnTo>
                  <a:pt x="1251" y="17"/>
                </a:lnTo>
                <a:lnTo>
                  <a:pt x="1251" y="17"/>
                </a:lnTo>
                <a:lnTo>
                  <a:pt x="1223" y="17"/>
                </a:lnTo>
                <a:lnTo>
                  <a:pt x="1200" y="17"/>
                </a:lnTo>
                <a:lnTo>
                  <a:pt x="1184" y="18"/>
                </a:lnTo>
                <a:lnTo>
                  <a:pt x="1184" y="18"/>
                </a:lnTo>
                <a:lnTo>
                  <a:pt x="1180" y="21"/>
                </a:lnTo>
                <a:lnTo>
                  <a:pt x="1174" y="24"/>
                </a:lnTo>
                <a:lnTo>
                  <a:pt x="1163" y="34"/>
                </a:lnTo>
                <a:lnTo>
                  <a:pt x="1152" y="44"/>
                </a:lnTo>
                <a:lnTo>
                  <a:pt x="1146" y="49"/>
                </a:lnTo>
                <a:lnTo>
                  <a:pt x="1146" y="49"/>
                </a:lnTo>
                <a:lnTo>
                  <a:pt x="1125" y="56"/>
                </a:lnTo>
                <a:lnTo>
                  <a:pt x="1142" y="72"/>
                </a:lnTo>
                <a:lnTo>
                  <a:pt x="1142" y="72"/>
                </a:lnTo>
                <a:lnTo>
                  <a:pt x="1140" y="74"/>
                </a:lnTo>
                <a:lnTo>
                  <a:pt x="1133" y="79"/>
                </a:lnTo>
                <a:lnTo>
                  <a:pt x="1133" y="79"/>
                </a:lnTo>
                <a:lnTo>
                  <a:pt x="1127" y="82"/>
                </a:lnTo>
                <a:lnTo>
                  <a:pt x="1119" y="83"/>
                </a:lnTo>
                <a:lnTo>
                  <a:pt x="1112" y="84"/>
                </a:lnTo>
                <a:lnTo>
                  <a:pt x="1136" y="102"/>
                </a:lnTo>
                <a:lnTo>
                  <a:pt x="1136" y="102"/>
                </a:lnTo>
                <a:lnTo>
                  <a:pt x="1136" y="105"/>
                </a:lnTo>
                <a:lnTo>
                  <a:pt x="1136" y="112"/>
                </a:lnTo>
                <a:lnTo>
                  <a:pt x="1135" y="117"/>
                </a:lnTo>
                <a:lnTo>
                  <a:pt x="1133" y="121"/>
                </a:lnTo>
                <a:lnTo>
                  <a:pt x="1130" y="124"/>
                </a:lnTo>
                <a:lnTo>
                  <a:pt x="1125" y="128"/>
                </a:lnTo>
                <a:lnTo>
                  <a:pt x="1125" y="128"/>
                </a:lnTo>
                <a:lnTo>
                  <a:pt x="1116" y="132"/>
                </a:lnTo>
                <a:lnTo>
                  <a:pt x="1108" y="136"/>
                </a:lnTo>
                <a:lnTo>
                  <a:pt x="1101" y="140"/>
                </a:lnTo>
                <a:lnTo>
                  <a:pt x="1131" y="150"/>
                </a:lnTo>
                <a:lnTo>
                  <a:pt x="1131" y="174"/>
                </a:lnTo>
                <a:lnTo>
                  <a:pt x="1153" y="174"/>
                </a:lnTo>
                <a:lnTo>
                  <a:pt x="1145" y="202"/>
                </a:lnTo>
                <a:lnTo>
                  <a:pt x="1161" y="208"/>
                </a:lnTo>
                <a:lnTo>
                  <a:pt x="1139" y="222"/>
                </a:lnTo>
                <a:lnTo>
                  <a:pt x="1178" y="218"/>
                </a:lnTo>
                <a:close/>
                <a:moveTo>
                  <a:pt x="1386" y="375"/>
                </a:moveTo>
                <a:lnTo>
                  <a:pt x="1386" y="375"/>
                </a:lnTo>
                <a:lnTo>
                  <a:pt x="1387" y="375"/>
                </a:lnTo>
                <a:lnTo>
                  <a:pt x="1388" y="376"/>
                </a:lnTo>
                <a:lnTo>
                  <a:pt x="1391" y="378"/>
                </a:lnTo>
                <a:lnTo>
                  <a:pt x="1395" y="391"/>
                </a:lnTo>
                <a:lnTo>
                  <a:pt x="1408" y="420"/>
                </a:lnTo>
                <a:lnTo>
                  <a:pt x="1408" y="420"/>
                </a:lnTo>
                <a:lnTo>
                  <a:pt x="1414" y="431"/>
                </a:lnTo>
                <a:lnTo>
                  <a:pt x="1420" y="438"/>
                </a:lnTo>
                <a:lnTo>
                  <a:pt x="1426" y="444"/>
                </a:lnTo>
                <a:lnTo>
                  <a:pt x="1451" y="433"/>
                </a:lnTo>
                <a:lnTo>
                  <a:pt x="1451" y="433"/>
                </a:lnTo>
                <a:lnTo>
                  <a:pt x="1459" y="438"/>
                </a:lnTo>
                <a:lnTo>
                  <a:pt x="1466" y="443"/>
                </a:lnTo>
                <a:lnTo>
                  <a:pt x="1472" y="449"/>
                </a:lnTo>
                <a:lnTo>
                  <a:pt x="1472" y="449"/>
                </a:lnTo>
                <a:lnTo>
                  <a:pt x="1477" y="453"/>
                </a:lnTo>
                <a:lnTo>
                  <a:pt x="1483" y="457"/>
                </a:lnTo>
                <a:lnTo>
                  <a:pt x="1500" y="466"/>
                </a:lnTo>
                <a:lnTo>
                  <a:pt x="1522" y="474"/>
                </a:lnTo>
                <a:lnTo>
                  <a:pt x="1522" y="474"/>
                </a:lnTo>
                <a:lnTo>
                  <a:pt x="1460" y="489"/>
                </a:lnTo>
                <a:lnTo>
                  <a:pt x="1414" y="499"/>
                </a:lnTo>
                <a:lnTo>
                  <a:pt x="1395" y="502"/>
                </a:lnTo>
                <a:lnTo>
                  <a:pt x="1383" y="504"/>
                </a:lnTo>
                <a:lnTo>
                  <a:pt x="1383" y="504"/>
                </a:lnTo>
                <a:lnTo>
                  <a:pt x="1367" y="502"/>
                </a:lnTo>
                <a:lnTo>
                  <a:pt x="1349" y="500"/>
                </a:lnTo>
                <a:lnTo>
                  <a:pt x="1330" y="496"/>
                </a:lnTo>
                <a:lnTo>
                  <a:pt x="1330" y="477"/>
                </a:lnTo>
                <a:lnTo>
                  <a:pt x="1319" y="461"/>
                </a:lnTo>
                <a:lnTo>
                  <a:pt x="1319" y="461"/>
                </a:lnTo>
                <a:lnTo>
                  <a:pt x="1331" y="449"/>
                </a:lnTo>
                <a:lnTo>
                  <a:pt x="1350" y="429"/>
                </a:lnTo>
                <a:lnTo>
                  <a:pt x="1350" y="429"/>
                </a:lnTo>
                <a:lnTo>
                  <a:pt x="1354" y="425"/>
                </a:lnTo>
                <a:lnTo>
                  <a:pt x="1359" y="417"/>
                </a:lnTo>
                <a:lnTo>
                  <a:pt x="1370" y="400"/>
                </a:lnTo>
                <a:lnTo>
                  <a:pt x="1380" y="384"/>
                </a:lnTo>
                <a:lnTo>
                  <a:pt x="1386" y="375"/>
                </a:lnTo>
                <a:lnTo>
                  <a:pt x="1386" y="375"/>
                </a:lnTo>
                <a:close/>
                <a:moveTo>
                  <a:pt x="1811" y="404"/>
                </a:moveTo>
                <a:lnTo>
                  <a:pt x="1811" y="404"/>
                </a:lnTo>
                <a:lnTo>
                  <a:pt x="1811" y="414"/>
                </a:lnTo>
                <a:lnTo>
                  <a:pt x="1814" y="423"/>
                </a:lnTo>
                <a:lnTo>
                  <a:pt x="1816" y="433"/>
                </a:lnTo>
                <a:lnTo>
                  <a:pt x="1820" y="443"/>
                </a:lnTo>
                <a:lnTo>
                  <a:pt x="1825" y="451"/>
                </a:lnTo>
                <a:lnTo>
                  <a:pt x="1831" y="460"/>
                </a:lnTo>
                <a:lnTo>
                  <a:pt x="1838" y="467"/>
                </a:lnTo>
                <a:lnTo>
                  <a:pt x="1845" y="474"/>
                </a:lnTo>
                <a:lnTo>
                  <a:pt x="1853" y="481"/>
                </a:lnTo>
                <a:lnTo>
                  <a:pt x="1862" y="487"/>
                </a:lnTo>
                <a:lnTo>
                  <a:pt x="1872" y="492"/>
                </a:lnTo>
                <a:lnTo>
                  <a:pt x="1882" y="496"/>
                </a:lnTo>
                <a:lnTo>
                  <a:pt x="1893" y="499"/>
                </a:lnTo>
                <a:lnTo>
                  <a:pt x="1904" y="501"/>
                </a:lnTo>
                <a:lnTo>
                  <a:pt x="1916" y="504"/>
                </a:lnTo>
                <a:lnTo>
                  <a:pt x="1927" y="504"/>
                </a:lnTo>
                <a:lnTo>
                  <a:pt x="1927" y="504"/>
                </a:lnTo>
                <a:lnTo>
                  <a:pt x="1939" y="504"/>
                </a:lnTo>
                <a:lnTo>
                  <a:pt x="1951" y="501"/>
                </a:lnTo>
                <a:lnTo>
                  <a:pt x="1962" y="499"/>
                </a:lnTo>
                <a:lnTo>
                  <a:pt x="1973" y="496"/>
                </a:lnTo>
                <a:lnTo>
                  <a:pt x="1983" y="492"/>
                </a:lnTo>
                <a:lnTo>
                  <a:pt x="1993" y="487"/>
                </a:lnTo>
                <a:lnTo>
                  <a:pt x="2001" y="481"/>
                </a:lnTo>
                <a:lnTo>
                  <a:pt x="2010" y="474"/>
                </a:lnTo>
                <a:lnTo>
                  <a:pt x="2017" y="467"/>
                </a:lnTo>
                <a:lnTo>
                  <a:pt x="2024" y="460"/>
                </a:lnTo>
                <a:lnTo>
                  <a:pt x="2029" y="451"/>
                </a:lnTo>
                <a:lnTo>
                  <a:pt x="2034" y="443"/>
                </a:lnTo>
                <a:lnTo>
                  <a:pt x="2039" y="433"/>
                </a:lnTo>
                <a:lnTo>
                  <a:pt x="2041" y="423"/>
                </a:lnTo>
                <a:lnTo>
                  <a:pt x="2044" y="414"/>
                </a:lnTo>
                <a:lnTo>
                  <a:pt x="2044" y="404"/>
                </a:lnTo>
                <a:lnTo>
                  <a:pt x="2044" y="404"/>
                </a:lnTo>
                <a:lnTo>
                  <a:pt x="2044" y="393"/>
                </a:lnTo>
                <a:lnTo>
                  <a:pt x="2041" y="383"/>
                </a:lnTo>
                <a:lnTo>
                  <a:pt x="2039" y="374"/>
                </a:lnTo>
                <a:lnTo>
                  <a:pt x="2034" y="365"/>
                </a:lnTo>
                <a:lnTo>
                  <a:pt x="2029" y="355"/>
                </a:lnTo>
                <a:lnTo>
                  <a:pt x="2024" y="348"/>
                </a:lnTo>
                <a:lnTo>
                  <a:pt x="2017" y="339"/>
                </a:lnTo>
                <a:lnTo>
                  <a:pt x="2010" y="332"/>
                </a:lnTo>
                <a:lnTo>
                  <a:pt x="2001" y="326"/>
                </a:lnTo>
                <a:lnTo>
                  <a:pt x="1993" y="320"/>
                </a:lnTo>
                <a:lnTo>
                  <a:pt x="1983" y="315"/>
                </a:lnTo>
                <a:lnTo>
                  <a:pt x="1973" y="312"/>
                </a:lnTo>
                <a:lnTo>
                  <a:pt x="1962" y="308"/>
                </a:lnTo>
                <a:lnTo>
                  <a:pt x="1951" y="305"/>
                </a:lnTo>
                <a:lnTo>
                  <a:pt x="1939" y="304"/>
                </a:lnTo>
                <a:lnTo>
                  <a:pt x="1927" y="303"/>
                </a:lnTo>
                <a:lnTo>
                  <a:pt x="1927" y="303"/>
                </a:lnTo>
                <a:lnTo>
                  <a:pt x="1916" y="304"/>
                </a:lnTo>
                <a:lnTo>
                  <a:pt x="1904" y="305"/>
                </a:lnTo>
                <a:lnTo>
                  <a:pt x="1893" y="308"/>
                </a:lnTo>
                <a:lnTo>
                  <a:pt x="1882" y="312"/>
                </a:lnTo>
                <a:lnTo>
                  <a:pt x="1872" y="315"/>
                </a:lnTo>
                <a:lnTo>
                  <a:pt x="1862" y="320"/>
                </a:lnTo>
                <a:lnTo>
                  <a:pt x="1853" y="326"/>
                </a:lnTo>
                <a:lnTo>
                  <a:pt x="1845" y="332"/>
                </a:lnTo>
                <a:lnTo>
                  <a:pt x="1838" y="339"/>
                </a:lnTo>
                <a:lnTo>
                  <a:pt x="1831" y="348"/>
                </a:lnTo>
                <a:lnTo>
                  <a:pt x="1825" y="355"/>
                </a:lnTo>
                <a:lnTo>
                  <a:pt x="1820" y="365"/>
                </a:lnTo>
                <a:lnTo>
                  <a:pt x="1816" y="374"/>
                </a:lnTo>
                <a:lnTo>
                  <a:pt x="1814" y="383"/>
                </a:lnTo>
                <a:lnTo>
                  <a:pt x="1811" y="393"/>
                </a:lnTo>
                <a:lnTo>
                  <a:pt x="1811" y="404"/>
                </a:lnTo>
                <a:lnTo>
                  <a:pt x="1811" y="40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4" name="Freeform 19">
            <a:extLst>
              <a:ext uri="{FF2B5EF4-FFF2-40B4-BE49-F238E27FC236}">
                <a16:creationId xmlns:a16="http://schemas.microsoft.com/office/drawing/2014/main" id="{143D8C3D-D80B-492B-AAAF-45A4F5F83429}"/>
              </a:ext>
            </a:extLst>
          </p:cNvPr>
          <p:cNvSpPr>
            <a:spLocks noEditPoints="1"/>
          </p:cNvSpPr>
          <p:nvPr/>
        </p:nvSpPr>
        <p:spPr bwMode="auto">
          <a:xfrm>
            <a:off x="2792760" y="4541476"/>
            <a:ext cx="641954" cy="1795139"/>
          </a:xfrm>
          <a:custGeom>
            <a:avLst/>
            <a:gdLst>
              <a:gd name="T0" fmla="*/ 181 w 496"/>
              <a:gd name="T1" fmla="*/ 174 h 1387"/>
              <a:gd name="T2" fmla="*/ 91 w 496"/>
              <a:gd name="T3" fmla="*/ 273 h 1387"/>
              <a:gd name="T4" fmla="*/ 49 w 496"/>
              <a:gd name="T5" fmla="*/ 352 h 1387"/>
              <a:gd name="T6" fmla="*/ 15 w 496"/>
              <a:gd name="T7" fmla="*/ 500 h 1387"/>
              <a:gd name="T8" fmla="*/ 43 w 496"/>
              <a:gd name="T9" fmla="*/ 586 h 1387"/>
              <a:gd name="T10" fmla="*/ 107 w 496"/>
              <a:gd name="T11" fmla="*/ 772 h 1387"/>
              <a:gd name="T12" fmla="*/ 106 w 496"/>
              <a:gd name="T13" fmla="*/ 877 h 1387"/>
              <a:gd name="T14" fmla="*/ 85 w 496"/>
              <a:gd name="T15" fmla="*/ 899 h 1387"/>
              <a:gd name="T16" fmla="*/ 88 w 496"/>
              <a:gd name="T17" fmla="*/ 984 h 1387"/>
              <a:gd name="T18" fmla="*/ 84 w 496"/>
              <a:gd name="T19" fmla="*/ 1059 h 1387"/>
              <a:gd name="T20" fmla="*/ 112 w 496"/>
              <a:gd name="T21" fmla="*/ 1048 h 1387"/>
              <a:gd name="T22" fmla="*/ 168 w 496"/>
              <a:gd name="T23" fmla="*/ 1016 h 1387"/>
              <a:gd name="T24" fmla="*/ 235 w 496"/>
              <a:gd name="T25" fmla="*/ 1010 h 1387"/>
              <a:gd name="T26" fmla="*/ 298 w 496"/>
              <a:gd name="T27" fmla="*/ 935 h 1387"/>
              <a:gd name="T28" fmla="*/ 407 w 496"/>
              <a:gd name="T29" fmla="*/ 1090 h 1387"/>
              <a:gd name="T30" fmla="*/ 376 w 496"/>
              <a:gd name="T31" fmla="*/ 1228 h 1387"/>
              <a:gd name="T32" fmla="*/ 365 w 496"/>
              <a:gd name="T33" fmla="*/ 1260 h 1387"/>
              <a:gd name="T34" fmla="*/ 375 w 496"/>
              <a:gd name="T35" fmla="*/ 1317 h 1387"/>
              <a:gd name="T36" fmla="*/ 478 w 496"/>
              <a:gd name="T37" fmla="*/ 1385 h 1387"/>
              <a:gd name="T38" fmla="*/ 494 w 496"/>
              <a:gd name="T39" fmla="*/ 1365 h 1387"/>
              <a:gd name="T40" fmla="*/ 465 w 496"/>
              <a:gd name="T41" fmla="*/ 1276 h 1387"/>
              <a:gd name="T42" fmla="*/ 449 w 496"/>
              <a:gd name="T43" fmla="*/ 1238 h 1387"/>
              <a:gd name="T44" fmla="*/ 491 w 496"/>
              <a:gd name="T45" fmla="*/ 1040 h 1387"/>
              <a:gd name="T46" fmla="*/ 495 w 496"/>
              <a:gd name="T47" fmla="*/ 977 h 1387"/>
              <a:gd name="T48" fmla="*/ 474 w 496"/>
              <a:gd name="T49" fmla="*/ 800 h 1387"/>
              <a:gd name="T50" fmla="*/ 390 w 496"/>
              <a:gd name="T51" fmla="*/ 639 h 1387"/>
              <a:gd name="T52" fmla="*/ 404 w 496"/>
              <a:gd name="T53" fmla="*/ 434 h 1387"/>
              <a:gd name="T54" fmla="*/ 420 w 496"/>
              <a:gd name="T55" fmla="*/ 670 h 1387"/>
              <a:gd name="T56" fmla="*/ 437 w 496"/>
              <a:gd name="T57" fmla="*/ 702 h 1387"/>
              <a:gd name="T58" fmla="*/ 468 w 496"/>
              <a:gd name="T59" fmla="*/ 702 h 1387"/>
              <a:gd name="T60" fmla="*/ 476 w 496"/>
              <a:gd name="T61" fmla="*/ 651 h 1387"/>
              <a:gd name="T62" fmla="*/ 467 w 496"/>
              <a:gd name="T63" fmla="*/ 563 h 1387"/>
              <a:gd name="T64" fmla="*/ 443 w 496"/>
              <a:gd name="T65" fmla="*/ 406 h 1387"/>
              <a:gd name="T66" fmla="*/ 463 w 496"/>
              <a:gd name="T67" fmla="*/ 369 h 1387"/>
              <a:gd name="T68" fmla="*/ 409 w 496"/>
              <a:gd name="T69" fmla="*/ 252 h 1387"/>
              <a:gd name="T70" fmla="*/ 306 w 496"/>
              <a:gd name="T71" fmla="*/ 192 h 1387"/>
              <a:gd name="T72" fmla="*/ 320 w 496"/>
              <a:gd name="T73" fmla="*/ 141 h 1387"/>
              <a:gd name="T74" fmla="*/ 332 w 496"/>
              <a:gd name="T75" fmla="*/ 108 h 1387"/>
              <a:gd name="T76" fmla="*/ 328 w 496"/>
              <a:gd name="T77" fmla="*/ 69 h 1387"/>
              <a:gd name="T78" fmla="*/ 321 w 496"/>
              <a:gd name="T79" fmla="*/ 43 h 1387"/>
              <a:gd name="T80" fmla="*/ 296 w 496"/>
              <a:gd name="T81" fmla="*/ 9 h 1387"/>
              <a:gd name="T82" fmla="*/ 257 w 496"/>
              <a:gd name="T83" fmla="*/ 0 h 1387"/>
              <a:gd name="T84" fmla="*/ 215 w 496"/>
              <a:gd name="T85" fmla="*/ 1 h 1387"/>
              <a:gd name="T86" fmla="*/ 192 w 496"/>
              <a:gd name="T87" fmla="*/ 10 h 1387"/>
              <a:gd name="T88" fmla="*/ 170 w 496"/>
              <a:gd name="T89" fmla="*/ 30 h 1387"/>
              <a:gd name="T90" fmla="*/ 163 w 496"/>
              <a:gd name="T91" fmla="*/ 60 h 1387"/>
              <a:gd name="T92" fmla="*/ 159 w 496"/>
              <a:gd name="T93" fmla="*/ 83 h 1387"/>
              <a:gd name="T94" fmla="*/ 173 w 496"/>
              <a:gd name="T95" fmla="*/ 108 h 1387"/>
              <a:gd name="T96" fmla="*/ 80 w 496"/>
              <a:gd name="T97" fmla="*/ 527 h 1387"/>
              <a:gd name="T98" fmla="*/ 88 w 496"/>
              <a:gd name="T99" fmla="*/ 476 h 1387"/>
              <a:gd name="T100" fmla="*/ 124 w 496"/>
              <a:gd name="T101" fmla="*/ 429 h 1387"/>
              <a:gd name="T102" fmla="*/ 173 w 496"/>
              <a:gd name="T103" fmla="*/ 1267 h 1387"/>
              <a:gd name="T104" fmla="*/ 212 w 496"/>
              <a:gd name="T105" fmla="*/ 1311 h 1387"/>
              <a:gd name="T106" fmla="*/ 263 w 496"/>
              <a:gd name="T107" fmla="*/ 1321 h 1387"/>
              <a:gd name="T108" fmla="*/ 316 w 496"/>
              <a:gd name="T109" fmla="*/ 1295 h 1387"/>
              <a:gd name="T110" fmla="*/ 342 w 496"/>
              <a:gd name="T111" fmla="*/ 1242 h 1387"/>
              <a:gd name="T112" fmla="*/ 331 w 496"/>
              <a:gd name="T113" fmla="*/ 1191 h 1387"/>
              <a:gd name="T114" fmla="*/ 288 w 496"/>
              <a:gd name="T115" fmla="*/ 1152 h 1387"/>
              <a:gd name="T116" fmla="*/ 236 w 496"/>
              <a:gd name="T117" fmla="*/ 1146 h 1387"/>
              <a:gd name="T118" fmla="*/ 186 w 496"/>
              <a:gd name="T119" fmla="*/ 1176 h 1387"/>
              <a:gd name="T120" fmla="*/ 165 w 496"/>
              <a:gd name="T121" fmla="*/ 1233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6" h="1387">
                <a:moveTo>
                  <a:pt x="173" y="108"/>
                </a:moveTo>
                <a:lnTo>
                  <a:pt x="173" y="108"/>
                </a:lnTo>
                <a:lnTo>
                  <a:pt x="173" y="129"/>
                </a:lnTo>
                <a:lnTo>
                  <a:pt x="174" y="145"/>
                </a:lnTo>
                <a:lnTo>
                  <a:pt x="176" y="157"/>
                </a:lnTo>
                <a:lnTo>
                  <a:pt x="176" y="157"/>
                </a:lnTo>
                <a:lnTo>
                  <a:pt x="181" y="174"/>
                </a:lnTo>
                <a:lnTo>
                  <a:pt x="185" y="183"/>
                </a:lnTo>
                <a:lnTo>
                  <a:pt x="189" y="189"/>
                </a:lnTo>
                <a:lnTo>
                  <a:pt x="189" y="189"/>
                </a:lnTo>
                <a:lnTo>
                  <a:pt x="202" y="204"/>
                </a:lnTo>
                <a:lnTo>
                  <a:pt x="202" y="219"/>
                </a:lnTo>
                <a:lnTo>
                  <a:pt x="91" y="273"/>
                </a:lnTo>
                <a:lnTo>
                  <a:pt x="91" y="273"/>
                </a:lnTo>
                <a:lnTo>
                  <a:pt x="75" y="299"/>
                </a:lnTo>
                <a:lnTo>
                  <a:pt x="75" y="299"/>
                </a:lnTo>
                <a:lnTo>
                  <a:pt x="63" y="320"/>
                </a:lnTo>
                <a:lnTo>
                  <a:pt x="57" y="330"/>
                </a:lnTo>
                <a:lnTo>
                  <a:pt x="52" y="342"/>
                </a:lnTo>
                <a:lnTo>
                  <a:pt x="52" y="342"/>
                </a:lnTo>
                <a:lnTo>
                  <a:pt x="49" y="352"/>
                </a:lnTo>
                <a:lnTo>
                  <a:pt x="41" y="363"/>
                </a:lnTo>
                <a:lnTo>
                  <a:pt x="24" y="388"/>
                </a:lnTo>
                <a:lnTo>
                  <a:pt x="0" y="421"/>
                </a:lnTo>
                <a:lnTo>
                  <a:pt x="13" y="434"/>
                </a:lnTo>
                <a:lnTo>
                  <a:pt x="13" y="434"/>
                </a:lnTo>
                <a:lnTo>
                  <a:pt x="15" y="472"/>
                </a:lnTo>
                <a:lnTo>
                  <a:pt x="15" y="500"/>
                </a:lnTo>
                <a:lnTo>
                  <a:pt x="16" y="517"/>
                </a:lnTo>
                <a:lnTo>
                  <a:pt x="16" y="517"/>
                </a:lnTo>
                <a:lnTo>
                  <a:pt x="22" y="544"/>
                </a:lnTo>
                <a:lnTo>
                  <a:pt x="27" y="560"/>
                </a:lnTo>
                <a:lnTo>
                  <a:pt x="32" y="570"/>
                </a:lnTo>
                <a:lnTo>
                  <a:pt x="32" y="570"/>
                </a:lnTo>
                <a:lnTo>
                  <a:pt x="43" y="586"/>
                </a:lnTo>
                <a:lnTo>
                  <a:pt x="62" y="611"/>
                </a:lnTo>
                <a:lnTo>
                  <a:pt x="88" y="642"/>
                </a:lnTo>
                <a:lnTo>
                  <a:pt x="88" y="642"/>
                </a:lnTo>
                <a:lnTo>
                  <a:pt x="91" y="704"/>
                </a:lnTo>
                <a:lnTo>
                  <a:pt x="91" y="704"/>
                </a:lnTo>
                <a:lnTo>
                  <a:pt x="96" y="729"/>
                </a:lnTo>
                <a:lnTo>
                  <a:pt x="107" y="772"/>
                </a:lnTo>
                <a:lnTo>
                  <a:pt x="122" y="832"/>
                </a:lnTo>
                <a:lnTo>
                  <a:pt x="133" y="883"/>
                </a:lnTo>
                <a:lnTo>
                  <a:pt x="133" y="883"/>
                </a:lnTo>
                <a:lnTo>
                  <a:pt x="128" y="881"/>
                </a:lnTo>
                <a:lnTo>
                  <a:pt x="119" y="878"/>
                </a:lnTo>
                <a:lnTo>
                  <a:pt x="113" y="878"/>
                </a:lnTo>
                <a:lnTo>
                  <a:pt x="106" y="877"/>
                </a:lnTo>
                <a:lnTo>
                  <a:pt x="100" y="878"/>
                </a:lnTo>
                <a:lnTo>
                  <a:pt x="94" y="881"/>
                </a:lnTo>
                <a:lnTo>
                  <a:pt x="94" y="881"/>
                </a:lnTo>
                <a:lnTo>
                  <a:pt x="91" y="882"/>
                </a:lnTo>
                <a:lnTo>
                  <a:pt x="89" y="884"/>
                </a:lnTo>
                <a:lnTo>
                  <a:pt x="86" y="892"/>
                </a:lnTo>
                <a:lnTo>
                  <a:pt x="85" y="899"/>
                </a:lnTo>
                <a:lnTo>
                  <a:pt x="86" y="909"/>
                </a:lnTo>
                <a:lnTo>
                  <a:pt x="88" y="927"/>
                </a:lnTo>
                <a:lnTo>
                  <a:pt x="90" y="943"/>
                </a:lnTo>
                <a:lnTo>
                  <a:pt x="90" y="943"/>
                </a:lnTo>
                <a:lnTo>
                  <a:pt x="89" y="969"/>
                </a:lnTo>
                <a:lnTo>
                  <a:pt x="88" y="984"/>
                </a:lnTo>
                <a:lnTo>
                  <a:pt x="88" y="984"/>
                </a:lnTo>
                <a:lnTo>
                  <a:pt x="85" y="995"/>
                </a:lnTo>
                <a:lnTo>
                  <a:pt x="80" y="1019"/>
                </a:lnTo>
                <a:lnTo>
                  <a:pt x="79" y="1034"/>
                </a:lnTo>
                <a:lnTo>
                  <a:pt x="79" y="1046"/>
                </a:lnTo>
                <a:lnTo>
                  <a:pt x="80" y="1052"/>
                </a:lnTo>
                <a:lnTo>
                  <a:pt x="81" y="1056"/>
                </a:lnTo>
                <a:lnTo>
                  <a:pt x="84" y="1059"/>
                </a:lnTo>
                <a:lnTo>
                  <a:pt x="88" y="1062"/>
                </a:lnTo>
                <a:lnTo>
                  <a:pt x="88" y="1062"/>
                </a:lnTo>
                <a:lnTo>
                  <a:pt x="91" y="1063"/>
                </a:lnTo>
                <a:lnTo>
                  <a:pt x="96" y="1062"/>
                </a:lnTo>
                <a:lnTo>
                  <a:pt x="100" y="1059"/>
                </a:lnTo>
                <a:lnTo>
                  <a:pt x="103" y="1057"/>
                </a:lnTo>
                <a:lnTo>
                  <a:pt x="112" y="1048"/>
                </a:lnTo>
                <a:lnTo>
                  <a:pt x="119" y="1039"/>
                </a:lnTo>
                <a:lnTo>
                  <a:pt x="126" y="1028"/>
                </a:lnTo>
                <a:lnTo>
                  <a:pt x="131" y="1018"/>
                </a:lnTo>
                <a:lnTo>
                  <a:pt x="136" y="1008"/>
                </a:lnTo>
                <a:lnTo>
                  <a:pt x="136" y="1008"/>
                </a:lnTo>
                <a:lnTo>
                  <a:pt x="152" y="1012"/>
                </a:lnTo>
                <a:lnTo>
                  <a:pt x="168" y="1016"/>
                </a:lnTo>
                <a:lnTo>
                  <a:pt x="189" y="1017"/>
                </a:lnTo>
                <a:lnTo>
                  <a:pt x="189" y="1017"/>
                </a:lnTo>
                <a:lnTo>
                  <a:pt x="207" y="1016"/>
                </a:lnTo>
                <a:lnTo>
                  <a:pt x="221" y="1016"/>
                </a:lnTo>
                <a:lnTo>
                  <a:pt x="226" y="1014"/>
                </a:lnTo>
                <a:lnTo>
                  <a:pt x="231" y="1012"/>
                </a:lnTo>
                <a:lnTo>
                  <a:pt x="235" y="1010"/>
                </a:lnTo>
                <a:lnTo>
                  <a:pt x="238" y="1006"/>
                </a:lnTo>
                <a:lnTo>
                  <a:pt x="238" y="1006"/>
                </a:lnTo>
                <a:lnTo>
                  <a:pt x="242" y="1000"/>
                </a:lnTo>
                <a:lnTo>
                  <a:pt x="244" y="991"/>
                </a:lnTo>
                <a:lnTo>
                  <a:pt x="252" y="966"/>
                </a:lnTo>
                <a:lnTo>
                  <a:pt x="258" y="934"/>
                </a:lnTo>
                <a:lnTo>
                  <a:pt x="298" y="935"/>
                </a:lnTo>
                <a:lnTo>
                  <a:pt x="336" y="894"/>
                </a:lnTo>
                <a:lnTo>
                  <a:pt x="366" y="894"/>
                </a:lnTo>
                <a:lnTo>
                  <a:pt x="406" y="968"/>
                </a:lnTo>
                <a:lnTo>
                  <a:pt x="406" y="968"/>
                </a:lnTo>
                <a:lnTo>
                  <a:pt x="409" y="1079"/>
                </a:lnTo>
                <a:lnTo>
                  <a:pt x="409" y="1079"/>
                </a:lnTo>
                <a:lnTo>
                  <a:pt x="407" y="1090"/>
                </a:lnTo>
                <a:lnTo>
                  <a:pt x="404" y="1109"/>
                </a:lnTo>
                <a:lnTo>
                  <a:pt x="395" y="1162"/>
                </a:lnTo>
                <a:lnTo>
                  <a:pt x="382" y="1235"/>
                </a:lnTo>
                <a:lnTo>
                  <a:pt x="382" y="1235"/>
                </a:lnTo>
                <a:lnTo>
                  <a:pt x="381" y="1232"/>
                </a:lnTo>
                <a:lnTo>
                  <a:pt x="378" y="1230"/>
                </a:lnTo>
                <a:lnTo>
                  <a:pt x="376" y="1228"/>
                </a:lnTo>
                <a:lnTo>
                  <a:pt x="373" y="1228"/>
                </a:lnTo>
                <a:lnTo>
                  <a:pt x="371" y="1231"/>
                </a:lnTo>
                <a:lnTo>
                  <a:pt x="367" y="1235"/>
                </a:lnTo>
                <a:lnTo>
                  <a:pt x="367" y="1235"/>
                </a:lnTo>
                <a:lnTo>
                  <a:pt x="366" y="1239"/>
                </a:lnTo>
                <a:lnTo>
                  <a:pt x="365" y="1245"/>
                </a:lnTo>
                <a:lnTo>
                  <a:pt x="365" y="1260"/>
                </a:lnTo>
                <a:lnTo>
                  <a:pt x="367" y="1284"/>
                </a:lnTo>
                <a:lnTo>
                  <a:pt x="367" y="1284"/>
                </a:lnTo>
                <a:lnTo>
                  <a:pt x="367" y="1303"/>
                </a:lnTo>
                <a:lnTo>
                  <a:pt x="369" y="1308"/>
                </a:lnTo>
                <a:lnTo>
                  <a:pt x="370" y="1311"/>
                </a:lnTo>
                <a:lnTo>
                  <a:pt x="371" y="1315"/>
                </a:lnTo>
                <a:lnTo>
                  <a:pt x="375" y="1317"/>
                </a:lnTo>
                <a:lnTo>
                  <a:pt x="375" y="1317"/>
                </a:lnTo>
                <a:lnTo>
                  <a:pt x="394" y="1332"/>
                </a:lnTo>
                <a:lnTo>
                  <a:pt x="428" y="1357"/>
                </a:lnTo>
                <a:lnTo>
                  <a:pt x="448" y="1370"/>
                </a:lnTo>
                <a:lnTo>
                  <a:pt x="463" y="1380"/>
                </a:lnTo>
                <a:lnTo>
                  <a:pt x="471" y="1384"/>
                </a:lnTo>
                <a:lnTo>
                  <a:pt x="478" y="1385"/>
                </a:lnTo>
                <a:lnTo>
                  <a:pt x="483" y="1387"/>
                </a:lnTo>
                <a:lnTo>
                  <a:pt x="486" y="1385"/>
                </a:lnTo>
                <a:lnTo>
                  <a:pt x="486" y="1385"/>
                </a:lnTo>
                <a:lnTo>
                  <a:pt x="489" y="1383"/>
                </a:lnTo>
                <a:lnTo>
                  <a:pt x="490" y="1380"/>
                </a:lnTo>
                <a:lnTo>
                  <a:pt x="493" y="1373"/>
                </a:lnTo>
                <a:lnTo>
                  <a:pt x="494" y="1365"/>
                </a:lnTo>
                <a:lnTo>
                  <a:pt x="494" y="1356"/>
                </a:lnTo>
                <a:lnTo>
                  <a:pt x="493" y="1339"/>
                </a:lnTo>
                <a:lnTo>
                  <a:pt x="490" y="1329"/>
                </a:lnTo>
                <a:lnTo>
                  <a:pt x="490" y="1329"/>
                </a:lnTo>
                <a:lnTo>
                  <a:pt x="479" y="1305"/>
                </a:lnTo>
                <a:lnTo>
                  <a:pt x="465" y="1276"/>
                </a:lnTo>
                <a:lnTo>
                  <a:pt x="465" y="1276"/>
                </a:lnTo>
                <a:lnTo>
                  <a:pt x="460" y="1267"/>
                </a:lnTo>
                <a:lnTo>
                  <a:pt x="456" y="1256"/>
                </a:lnTo>
                <a:lnTo>
                  <a:pt x="450" y="1239"/>
                </a:lnTo>
                <a:lnTo>
                  <a:pt x="450" y="1239"/>
                </a:lnTo>
                <a:lnTo>
                  <a:pt x="450" y="1238"/>
                </a:lnTo>
                <a:lnTo>
                  <a:pt x="449" y="1238"/>
                </a:lnTo>
                <a:lnTo>
                  <a:pt x="449" y="1238"/>
                </a:lnTo>
                <a:lnTo>
                  <a:pt x="448" y="1238"/>
                </a:lnTo>
                <a:lnTo>
                  <a:pt x="450" y="1214"/>
                </a:lnTo>
                <a:lnTo>
                  <a:pt x="450" y="1214"/>
                </a:lnTo>
                <a:lnTo>
                  <a:pt x="454" y="1196"/>
                </a:lnTo>
                <a:lnTo>
                  <a:pt x="460" y="1169"/>
                </a:lnTo>
                <a:lnTo>
                  <a:pt x="476" y="1102"/>
                </a:lnTo>
                <a:lnTo>
                  <a:pt x="491" y="1040"/>
                </a:lnTo>
                <a:lnTo>
                  <a:pt x="495" y="1018"/>
                </a:lnTo>
                <a:lnTo>
                  <a:pt x="496" y="1011"/>
                </a:lnTo>
                <a:lnTo>
                  <a:pt x="496" y="1006"/>
                </a:lnTo>
                <a:lnTo>
                  <a:pt x="496" y="1006"/>
                </a:lnTo>
                <a:lnTo>
                  <a:pt x="495" y="1000"/>
                </a:lnTo>
                <a:lnTo>
                  <a:pt x="495" y="993"/>
                </a:lnTo>
                <a:lnTo>
                  <a:pt x="495" y="977"/>
                </a:lnTo>
                <a:lnTo>
                  <a:pt x="496" y="961"/>
                </a:lnTo>
                <a:lnTo>
                  <a:pt x="496" y="949"/>
                </a:lnTo>
                <a:lnTo>
                  <a:pt x="496" y="949"/>
                </a:lnTo>
                <a:lnTo>
                  <a:pt x="489" y="923"/>
                </a:lnTo>
                <a:lnTo>
                  <a:pt x="476" y="878"/>
                </a:lnTo>
                <a:lnTo>
                  <a:pt x="456" y="816"/>
                </a:lnTo>
                <a:lnTo>
                  <a:pt x="474" y="800"/>
                </a:lnTo>
                <a:lnTo>
                  <a:pt x="452" y="764"/>
                </a:lnTo>
                <a:lnTo>
                  <a:pt x="381" y="662"/>
                </a:lnTo>
                <a:lnTo>
                  <a:pt x="381" y="662"/>
                </a:lnTo>
                <a:lnTo>
                  <a:pt x="382" y="659"/>
                </a:lnTo>
                <a:lnTo>
                  <a:pt x="387" y="652"/>
                </a:lnTo>
                <a:lnTo>
                  <a:pt x="390" y="643"/>
                </a:lnTo>
                <a:lnTo>
                  <a:pt x="390" y="639"/>
                </a:lnTo>
                <a:lnTo>
                  <a:pt x="390" y="635"/>
                </a:lnTo>
                <a:lnTo>
                  <a:pt x="390" y="635"/>
                </a:lnTo>
                <a:lnTo>
                  <a:pt x="381" y="615"/>
                </a:lnTo>
                <a:lnTo>
                  <a:pt x="375" y="605"/>
                </a:lnTo>
                <a:lnTo>
                  <a:pt x="356" y="579"/>
                </a:lnTo>
                <a:lnTo>
                  <a:pt x="387" y="428"/>
                </a:lnTo>
                <a:lnTo>
                  <a:pt x="404" y="434"/>
                </a:lnTo>
                <a:lnTo>
                  <a:pt x="432" y="561"/>
                </a:lnTo>
                <a:lnTo>
                  <a:pt x="432" y="648"/>
                </a:lnTo>
                <a:lnTo>
                  <a:pt x="432" y="648"/>
                </a:lnTo>
                <a:lnTo>
                  <a:pt x="424" y="657"/>
                </a:lnTo>
                <a:lnTo>
                  <a:pt x="421" y="664"/>
                </a:lnTo>
                <a:lnTo>
                  <a:pt x="420" y="668"/>
                </a:lnTo>
                <a:lnTo>
                  <a:pt x="420" y="670"/>
                </a:lnTo>
                <a:lnTo>
                  <a:pt x="420" y="670"/>
                </a:lnTo>
                <a:lnTo>
                  <a:pt x="428" y="691"/>
                </a:lnTo>
                <a:lnTo>
                  <a:pt x="428" y="691"/>
                </a:lnTo>
                <a:lnTo>
                  <a:pt x="432" y="695"/>
                </a:lnTo>
                <a:lnTo>
                  <a:pt x="435" y="698"/>
                </a:lnTo>
                <a:lnTo>
                  <a:pt x="437" y="702"/>
                </a:lnTo>
                <a:lnTo>
                  <a:pt x="437" y="702"/>
                </a:lnTo>
                <a:lnTo>
                  <a:pt x="439" y="704"/>
                </a:lnTo>
                <a:lnTo>
                  <a:pt x="441" y="705"/>
                </a:lnTo>
                <a:lnTo>
                  <a:pt x="448" y="708"/>
                </a:lnTo>
                <a:lnTo>
                  <a:pt x="456" y="708"/>
                </a:lnTo>
                <a:lnTo>
                  <a:pt x="462" y="707"/>
                </a:lnTo>
                <a:lnTo>
                  <a:pt x="462" y="707"/>
                </a:lnTo>
                <a:lnTo>
                  <a:pt x="468" y="702"/>
                </a:lnTo>
                <a:lnTo>
                  <a:pt x="476" y="696"/>
                </a:lnTo>
                <a:lnTo>
                  <a:pt x="480" y="688"/>
                </a:lnTo>
                <a:lnTo>
                  <a:pt x="482" y="685"/>
                </a:lnTo>
                <a:lnTo>
                  <a:pt x="482" y="682"/>
                </a:lnTo>
                <a:lnTo>
                  <a:pt x="482" y="682"/>
                </a:lnTo>
                <a:lnTo>
                  <a:pt x="479" y="667"/>
                </a:lnTo>
                <a:lnTo>
                  <a:pt x="476" y="651"/>
                </a:lnTo>
                <a:lnTo>
                  <a:pt x="476" y="651"/>
                </a:lnTo>
                <a:lnTo>
                  <a:pt x="472" y="637"/>
                </a:lnTo>
                <a:lnTo>
                  <a:pt x="472" y="637"/>
                </a:lnTo>
                <a:lnTo>
                  <a:pt x="471" y="626"/>
                </a:lnTo>
                <a:lnTo>
                  <a:pt x="469" y="606"/>
                </a:lnTo>
                <a:lnTo>
                  <a:pt x="468" y="581"/>
                </a:lnTo>
                <a:lnTo>
                  <a:pt x="467" y="563"/>
                </a:lnTo>
                <a:lnTo>
                  <a:pt x="467" y="563"/>
                </a:lnTo>
                <a:lnTo>
                  <a:pt x="466" y="551"/>
                </a:lnTo>
                <a:lnTo>
                  <a:pt x="466" y="544"/>
                </a:lnTo>
                <a:lnTo>
                  <a:pt x="465" y="528"/>
                </a:lnTo>
                <a:lnTo>
                  <a:pt x="465" y="528"/>
                </a:lnTo>
                <a:lnTo>
                  <a:pt x="452" y="461"/>
                </a:lnTo>
                <a:lnTo>
                  <a:pt x="443" y="406"/>
                </a:lnTo>
                <a:lnTo>
                  <a:pt x="443" y="406"/>
                </a:lnTo>
                <a:lnTo>
                  <a:pt x="457" y="393"/>
                </a:lnTo>
                <a:lnTo>
                  <a:pt x="466" y="384"/>
                </a:lnTo>
                <a:lnTo>
                  <a:pt x="468" y="381"/>
                </a:lnTo>
                <a:lnTo>
                  <a:pt x="469" y="378"/>
                </a:lnTo>
                <a:lnTo>
                  <a:pt x="469" y="378"/>
                </a:lnTo>
                <a:lnTo>
                  <a:pt x="463" y="369"/>
                </a:lnTo>
                <a:lnTo>
                  <a:pt x="459" y="359"/>
                </a:lnTo>
                <a:lnTo>
                  <a:pt x="459" y="359"/>
                </a:lnTo>
                <a:lnTo>
                  <a:pt x="440" y="316"/>
                </a:lnTo>
                <a:lnTo>
                  <a:pt x="418" y="269"/>
                </a:lnTo>
                <a:lnTo>
                  <a:pt x="418" y="269"/>
                </a:lnTo>
                <a:lnTo>
                  <a:pt x="412" y="257"/>
                </a:lnTo>
                <a:lnTo>
                  <a:pt x="409" y="252"/>
                </a:lnTo>
                <a:lnTo>
                  <a:pt x="404" y="248"/>
                </a:lnTo>
                <a:lnTo>
                  <a:pt x="404" y="248"/>
                </a:lnTo>
                <a:lnTo>
                  <a:pt x="382" y="235"/>
                </a:lnTo>
                <a:lnTo>
                  <a:pt x="351" y="223"/>
                </a:lnTo>
                <a:lnTo>
                  <a:pt x="315" y="217"/>
                </a:lnTo>
                <a:lnTo>
                  <a:pt x="315" y="217"/>
                </a:lnTo>
                <a:lnTo>
                  <a:pt x="306" y="192"/>
                </a:lnTo>
                <a:lnTo>
                  <a:pt x="306" y="192"/>
                </a:lnTo>
                <a:lnTo>
                  <a:pt x="303" y="174"/>
                </a:lnTo>
                <a:lnTo>
                  <a:pt x="302" y="159"/>
                </a:lnTo>
                <a:lnTo>
                  <a:pt x="306" y="150"/>
                </a:lnTo>
                <a:lnTo>
                  <a:pt x="306" y="150"/>
                </a:lnTo>
                <a:lnTo>
                  <a:pt x="314" y="145"/>
                </a:lnTo>
                <a:lnTo>
                  <a:pt x="320" y="141"/>
                </a:lnTo>
                <a:lnTo>
                  <a:pt x="325" y="136"/>
                </a:lnTo>
                <a:lnTo>
                  <a:pt x="325" y="136"/>
                </a:lnTo>
                <a:lnTo>
                  <a:pt x="327" y="134"/>
                </a:lnTo>
                <a:lnTo>
                  <a:pt x="330" y="129"/>
                </a:lnTo>
                <a:lnTo>
                  <a:pt x="332" y="119"/>
                </a:lnTo>
                <a:lnTo>
                  <a:pt x="333" y="112"/>
                </a:lnTo>
                <a:lnTo>
                  <a:pt x="332" y="108"/>
                </a:lnTo>
                <a:lnTo>
                  <a:pt x="331" y="107"/>
                </a:lnTo>
                <a:lnTo>
                  <a:pt x="331" y="107"/>
                </a:lnTo>
                <a:lnTo>
                  <a:pt x="328" y="106"/>
                </a:lnTo>
                <a:lnTo>
                  <a:pt x="327" y="103"/>
                </a:lnTo>
                <a:lnTo>
                  <a:pt x="326" y="100"/>
                </a:lnTo>
                <a:lnTo>
                  <a:pt x="328" y="69"/>
                </a:lnTo>
                <a:lnTo>
                  <a:pt x="328" y="69"/>
                </a:lnTo>
                <a:lnTo>
                  <a:pt x="330" y="69"/>
                </a:lnTo>
                <a:lnTo>
                  <a:pt x="331" y="66"/>
                </a:lnTo>
                <a:lnTo>
                  <a:pt x="331" y="60"/>
                </a:lnTo>
                <a:lnTo>
                  <a:pt x="328" y="56"/>
                </a:lnTo>
                <a:lnTo>
                  <a:pt x="326" y="52"/>
                </a:lnTo>
                <a:lnTo>
                  <a:pt x="326" y="52"/>
                </a:lnTo>
                <a:lnTo>
                  <a:pt x="321" y="43"/>
                </a:lnTo>
                <a:lnTo>
                  <a:pt x="317" y="34"/>
                </a:lnTo>
                <a:lnTo>
                  <a:pt x="315" y="28"/>
                </a:lnTo>
                <a:lnTo>
                  <a:pt x="315" y="24"/>
                </a:lnTo>
                <a:lnTo>
                  <a:pt x="315" y="24"/>
                </a:lnTo>
                <a:lnTo>
                  <a:pt x="313" y="21"/>
                </a:lnTo>
                <a:lnTo>
                  <a:pt x="306" y="15"/>
                </a:lnTo>
                <a:lnTo>
                  <a:pt x="296" y="9"/>
                </a:lnTo>
                <a:lnTo>
                  <a:pt x="296" y="9"/>
                </a:lnTo>
                <a:lnTo>
                  <a:pt x="289" y="4"/>
                </a:lnTo>
                <a:lnTo>
                  <a:pt x="286" y="3"/>
                </a:lnTo>
                <a:lnTo>
                  <a:pt x="281" y="1"/>
                </a:lnTo>
                <a:lnTo>
                  <a:pt x="281" y="1"/>
                </a:lnTo>
                <a:lnTo>
                  <a:pt x="266" y="0"/>
                </a:lnTo>
                <a:lnTo>
                  <a:pt x="257" y="0"/>
                </a:lnTo>
                <a:lnTo>
                  <a:pt x="257" y="0"/>
                </a:lnTo>
                <a:lnTo>
                  <a:pt x="253" y="1"/>
                </a:lnTo>
                <a:lnTo>
                  <a:pt x="247" y="3"/>
                </a:lnTo>
                <a:lnTo>
                  <a:pt x="247" y="3"/>
                </a:lnTo>
                <a:lnTo>
                  <a:pt x="215" y="3"/>
                </a:lnTo>
                <a:lnTo>
                  <a:pt x="215" y="3"/>
                </a:lnTo>
                <a:lnTo>
                  <a:pt x="215" y="1"/>
                </a:lnTo>
                <a:lnTo>
                  <a:pt x="214" y="1"/>
                </a:lnTo>
                <a:lnTo>
                  <a:pt x="210" y="3"/>
                </a:lnTo>
                <a:lnTo>
                  <a:pt x="210" y="3"/>
                </a:lnTo>
                <a:lnTo>
                  <a:pt x="206" y="4"/>
                </a:lnTo>
                <a:lnTo>
                  <a:pt x="202" y="4"/>
                </a:lnTo>
                <a:lnTo>
                  <a:pt x="198" y="6"/>
                </a:lnTo>
                <a:lnTo>
                  <a:pt x="192" y="10"/>
                </a:lnTo>
                <a:lnTo>
                  <a:pt x="192" y="10"/>
                </a:lnTo>
                <a:lnTo>
                  <a:pt x="185" y="15"/>
                </a:lnTo>
                <a:lnTo>
                  <a:pt x="180" y="17"/>
                </a:lnTo>
                <a:lnTo>
                  <a:pt x="176" y="20"/>
                </a:lnTo>
                <a:lnTo>
                  <a:pt x="173" y="24"/>
                </a:lnTo>
                <a:lnTo>
                  <a:pt x="173" y="24"/>
                </a:lnTo>
                <a:lnTo>
                  <a:pt x="170" y="30"/>
                </a:lnTo>
                <a:lnTo>
                  <a:pt x="169" y="37"/>
                </a:lnTo>
                <a:lnTo>
                  <a:pt x="169" y="41"/>
                </a:lnTo>
                <a:lnTo>
                  <a:pt x="168" y="45"/>
                </a:lnTo>
                <a:lnTo>
                  <a:pt x="168" y="45"/>
                </a:lnTo>
                <a:lnTo>
                  <a:pt x="165" y="54"/>
                </a:lnTo>
                <a:lnTo>
                  <a:pt x="163" y="60"/>
                </a:lnTo>
                <a:lnTo>
                  <a:pt x="163" y="60"/>
                </a:lnTo>
                <a:lnTo>
                  <a:pt x="163" y="61"/>
                </a:lnTo>
                <a:lnTo>
                  <a:pt x="162" y="61"/>
                </a:lnTo>
                <a:lnTo>
                  <a:pt x="159" y="60"/>
                </a:lnTo>
                <a:lnTo>
                  <a:pt x="157" y="57"/>
                </a:lnTo>
                <a:lnTo>
                  <a:pt x="159" y="68"/>
                </a:lnTo>
                <a:lnTo>
                  <a:pt x="150" y="69"/>
                </a:lnTo>
                <a:lnTo>
                  <a:pt x="159" y="83"/>
                </a:lnTo>
                <a:lnTo>
                  <a:pt x="159" y="83"/>
                </a:lnTo>
                <a:lnTo>
                  <a:pt x="159" y="90"/>
                </a:lnTo>
                <a:lnTo>
                  <a:pt x="159" y="90"/>
                </a:lnTo>
                <a:lnTo>
                  <a:pt x="161" y="94"/>
                </a:lnTo>
                <a:lnTo>
                  <a:pt x="165" y="100"/>
                </a:lnTo>
                <a:lnTo>
                  <a:pt x="173" y="108"/>
                </a:lnTo>
                <a:lnTo>
                  <a:pt x="173" y="108"/>
                </a:lnTo>
                <a:close/>
                <a:moveTo>
                  <a:pt x="124" y="429"/>
                </a:moveTo>
                <a:lnTo>
                  <a:pt x="130" y="524"/>
                </a:lnTo>
                <a:lnTo>
                  <a:pt x="107" y="591"/>
                </a:lnTo>
                <a:lnTo>
                  <a:pt x="107" y="591"/>
                </a:lnTo>
                <a:lnTo>
                  <a:pt x="85" y="533"/>
                </a:lnTo>
                <a:lnTo>
                  <a:pt x="85" y="533"/>
                </a:lnTo>
                <a:lnTo>
                  <a:pt x="80" y="527"/>
                </a:lnTo>
                <a:lnTo>
                  <a:pt x="78" y="522"/>
                </a:lnTo>
                <a:lnTo>
                  <a:pt x="78" y="517"/>
                </a:lnTo>
                <a:lnTo>
                  <a:pt x="78" y="517"/>
                </a:lnTo>
                <a:lnTo>
                  <a:pt x="79" y="507"/>
                </a:lnTo>
                <a:lnTo>
                  <a:pt x="83" y="493"/>
                </a:lnTo>
                <a:lnTo>
                  <a:pt x="88" y="476"/>
                </a:lnTo>
                <a:lnTo>
                  <a:pt x="88" y="476"/>
                </a:lnTo>
                <a:lnTo>
                  <a:pt x="92" y="477"/>
                </a:lnTo>
                <a:lnTo>
                  <a:pt x="99" y="478"/>
                </a:lnTo>
                <a:lnTo>
                  <a:pt x="99" y="478"/>
                </a:lnTo>
                <a:lnTo>
                  <a:pt x="100" y="476"/>
                </a:lnTo>
                <a:lnTo>
                  <a:pt x="103" y="471"/>
                </a:lnTo>
                <a:lnTo>
                  <a:pt x="112" y="454"/>
                </a:lnTo>
                <a:lnTo>
                  <a:pt x="124" y="429"/>
                </a:lnTo>
                <a:lnTo>
                  <a:pt x="124" y="429"/>
                </a:lnTo>
                <a:close/>
                <a:moveTo>
                  <a:pt x="165" y="1233"/>
                </a:moveTo>
                <a:lnTo>
                  <a:pt x="165" y="1233"/>
                </a:lnTo>
                <a:lnTo>
                  <a:pt x="167" y="1242"/>
                </a:lnTo>
                <a:lnTo>
                  <a:pt x="168" y="1250"/>
                </a:lnTo>
                <a:lnTo>
                  <a:pt x="170" y="1259"/>
                </a:lnTo>
                <a:lnTo>
                  <a:pt x="173" y="1267"/>
                </a:lnTo>
                <a:lnTo>
                  <a:pt x="176" y="1275"/>
                </a:lnTo>
                <a:lnTo>
                  <a:pt x="181" y="1282"/>
                </a:lnTo>
                <a:lnTo>
                  <a:pt x="186" y="1289"/>
                </a:lnTo>
                <a:lnTo>
                  <a:pt x="192" y="1295"/>
                </a:lnTo>
                <a:lnTo>
                  <a:pt x="198" y="1301"/>
                </a:lnTo>
                <a:lnTo>
                  <a:pt x="204" y="1306"/>
                </a:lnTo>
                <a:lnTo>
                  <a:pt x="212" y="1311"/>
                </a:lnTo>
                <a:lnTo>
                  <a:pt x="220" y="1315"/>
                </a:lnTo>
                <a:lnTo>
                  <a:pt x="227" y="1317"/>
                </a:lnTo>
                <a:lnTo>
                  <a:pt x="236" y="1320"/>
                </a:lnTo>
                <a:lnTo>
                  <a:pt x="244" y="1321"/>
                </a:lnTo>
                <a:lnTo>
                  <a:pt x="254" y="1322"/>
                </a:lnTo>
                <a:lnTo>
                  <a:pt x="254" y="1322"/>
                </a:lnTo>
                <a:lnTo>
                  <a:pt x="263" y="1321"/>
                </a:lnTo>
                <a:lnTo>
                  <a:pt x="271" y="1320"/>
                </a:lnTo>
                <a:lnTo>
                  <a:pt x="280" y="1317"/>
                </a:lnTo>
                <a:lnTo>
                  <a:pt x="288" y="1315"/>
                </a:lnTo>
                <a:lnTo>
                  <a:pt x="296" y="1311"/>
                </a:lnTo>
                <a:lnTo>
                  <a:pt x="303" y="1306"/>
                </a:lnTo>
                <a:lnTo>
                  <a:pt x="310" y="1301"/>
                </a:lnTo>
                <a:lnTo>
                  <a:pt x="316" y="1295"/>
                </a:lnTo>
                <a:lnTo>
                  <a:pt x="322" y="1289"/>
                </a:lnTo>
                <a:lnTo>
                  <a:pt x="327" y="1282"/>
                </a:lnTo>
                <a:lnTo>
                  <a:pt x="331" y="1275"/>
                </a:lnTo>
                <a:lnTo>
                  <a:pt x="336" y="1267"/>
                </a:lnTo>
                <a:lnTo>
                  <a:pt x="338" y="1259"/>
                </a:lnTo>
                <a:lnTo>
                  <a:pt x="341" y="1250"/>
                </a:lnTo>
                <a:lnTo>
                  <a:pt x="342" y="1242"/>
                </a:lnTo>
                <a:lnTo>
                  <a:pt x="342" y="1233"/>
                </a:lnTo>
                <a:lnTo>
                  <a:pt x="342" y="1233"/>
                </a:lnTo>
                <a:lnTo>
                  <a:pt x="342" y="1224"/>
                </a:lnTo>
                <a:lnTo>
                  <a:pt x="341" y="1215"/>
                </a:lnTo>
                <a:lnTo>
                  <a:pt x="338" y="1207"/>
                </a:lnTo>
                <a:lnTo>
                  <a:pt x="336" y="1198"/>
                </a:lnTo>
                <a:lnTo>
                  <a:pt x="331" y="1191"/>
                </a:lnTo>
                <a:lnTo>
                  <a:pt x="327" y="1183"/>
                </a:lnTo>
                <a:lnTo>
                  <a:pt x="322" y="1176"/>
                </a:lnTo>
                <a:lnTo>
                  <a:pt x="316" y="1170"/>
                </a:lnTo>
                <a:lnTo>
                  <a:pt x="310" y="1164"/>
                </a:lnTo>
                <a:lnTo>
                  <a:pt x="303" y="1159"/>
                </a:lnTo>
                <a:lnTo>
                  <a:pt x="296" y="1155"/>
                </a:lnTo>
                <a:lnTo>
                  <a:pt x="288" y="1152"/>
                </a:lnTo>
                <a:lnTo>
                  <a:pt x="280" y="1148"/>
                </a:lnTo>
                <a:lnTo>
                  <a:pt x="271" y="1146"/>
                </a:lnTo>
                <a:lnTo>
                  <a:pt x="263" y="1145"/>
                </a:lnTo>
                <a:lnTo>
                  <a:pt x="254" y="1145"/>
                </a:lnTo>
                <a:lnTo>
                  <a:pt x="254" y="1145"/>
                </a:lnTo>
                <a:lnTo>
                  <a:pt x="244" y="1145"/>
                </a:lnTo>
                <a:lnTo>
                  <a:pt x="236" y="1146"/>
                </a:lnTo>
                <a:lnTo>
                  <a:pt x="227" y="1148"/>
                </a:lnTo>
                <a:lnTo>
                  <a:pt x="220" y="1152"/>
                </a:lnTo>
                <a:lnTo>
                  <a:pt x="212" y="1155"/>
                </a:lnTo>
                <a:lnTo>
                  <a:pt x="204" y="1159"/>
                </a:lnTo>
                <a:lnTo>
                  <a:pt x="198" y="1164"/>
                </a:lnTo>
                <a:lnTo>
                  <a:pt x="192" y="1170"/>
                </a:lnTo>
                <a:lnTo>
                  <a:pt x="186" y="1176"/>
                </a:lnTo>
                <a:lnTo>
                  <a:pt x="181" y="1183"/>
                </a:lnTo>
                <a:lnTo>
                  <a:pt x="176" y="1191"/>
                </a:lnTo>
                <a:lnTo>
                  <a:pt x="173" y="1198"/>
                </a:lnTo>
                <a:lnTo>
                  <a:pt x="170" y="1207"/>
                </a:lnTo>
                <a:lnTo>
                  <a:pt x="168" y="1215"/>
                </a:lnTo>
                <a:lnTo>
                  <a:pt x="167" y="1224"/>
                </a:lnTo>
                <a:lnTo>
                  <a:pt x="165" y="1233"/>
                </a:lnTo>
                <a:lnTo>
                  <a:pt x="165" y="123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5" name="Freeform 20">
            <a:extLst>
              <a:ext uri="{FF2B5EF4-FFF2-40B4-BE49-F238E27FC236}">
                <a16:creationId xmlns:a16="http://schemas.microsoft.com/office/drawing/2014/main" id="{5196D759-28CD-469B-81BE-DFFF71FDCADC}"/>
              </a:ext>
            </a:extLst>
          </p:cNvPr>
          <p:cNvSpPr>
            <a:spLocks noEditPoints="1"/>
          </p:cNvSpPr>
          <p:nvPr/>
        </p:nvSpPr>
        <p:spPr bwMode="auto">
          <a:xfrm>
            <a:off x="587500" y="4629904"/>
            <a:ext cx="1349201" cy="1701522"/>
          </a:xfrm>
          <a:custGeom>
            <a:avLst/>
            <a:gdLst>
              <a:gd name="T0" fmla="*/ 503 w 988"/>
              <a:gd name="T1" fmla="*/ 483 h 1246"/>
              <a:gd name="T2" fmla="*/ 467 w 988"/>
              <a:gd name="T3" fmla="*/ 545 h 1246"/>
              <a:gd name="T4" fmla="*/ 489 w 988"/>
              <a:gd name="T5" fmla="*/ 605 h 1246"/>
              <a:gd name="T6" fmla="*/ 462 w 988"/>
              <a:gd name="T7" fmla="*/ 621 h 1246"/>
              <a:gd name="T8" fmla="*/ 439 w 988"/>
              <a:gd name="T9" fmla="*/ 624 h 1246"/>
              <a:gd name="T10" fmla="*/ 442 w 988"/>
              <a:gd name="T11" fmla="*/ 650 h 1246"/>
              <a:gd name="T12" fmla="*/ 482 w 988"/>
              <a:gd name="T13" fmla="*/ 651 h 1246"/>
              <a:gd name="T14" fmla="*/ 416 w 988"/>
              <a:gd name="T15" fmla="*/ 861 h 1246"/>
              <a:gd name="T16" fmla="*/ 458 w 988"/>
              <a:gd name="T17" fmla="*/ 1061 h 1246"/>
              <a:gd name="T18" fmla="*/ 470 w 988"/>
              <a:gd name="T19" fmla="*/ 1148 h 1246"/>
              <a:gd name="T20" fmla="*/ 440 w 988"/>
              <a:gd name="T21" fmla="*/ 1185 h 1246"/>
              <a:gd name="T22" fmla="*/ 393 w 988"/>
              <a:gd name="T23" fmla="*/ 1240 h 1246"/>
              <a:gd name="T24" fmla="*/ 419 w 988"/>
              <a:gd name="T25" fmla="*/ 1245 h 1246"/>
              <a:gd name="T26" fmla="*/ 522 w 988"/>
              <a:gd name="T27" fmla="*/ 1203 h 1246"/>
              <a:gd name="T28" fmla="*/ 558 w 988"/>
              <a:gd name="T29" fmla="*/ 1181 h 1246"/>
              <a:gd name="T30" fmla="*/ 544 w 988"/>
              <a:gd name="T31" fmla="*/ 1134 h 1246"/>
              <a:gd name="T32" fmla="*/ 527 w 988"/>
              <a:gd name="T33" fmla="*/ 1058 h 1246"/>
              <a:gd name="T34" fmla="*/ 500 w 988"/>
              <a:gd name="T35" fmla="*/ 904 h 1246"/>
              <a:gd name="T36" fmla="*/ 554 w 988"/>
              <a:gd name="T37" fmla="*/ 886 h 1246"/>
              <a:gd name="T38" fmla="*/ 590 w 988"/>
              <a:gd name="T39" fmla="*/ 922 h 1246"/>
              <a:gd name="T40" fmla="*/ 635 w 988"/>
              <a:gd name="T41" fmla="*/ 993 h 1246"/>
              <a:gd name="T42" fmla="*/ 726 w 988"/>
              <a:gd name="T43" fmla="*/ 1003 h 1246"/>
              <a:gd name="T44" fmla="*/ 893 w 988"/>
              <a:gd name="T45" fmla="*/ 1003 h 1246"/>
              <a:gd name="T46" fmla="*/ 910 w 988"/>
              <a:gd name="T47" fmla="*/ 1023 h 1246"/>
              <a:gd name="T48" fmla="*/ 963 w 988"/>
              <a:gd name="T49" fmla="*/ 1080 h 1246"/>
              <a:gd name="T50" fmla="*/ 985 w 988"/>
              <a:gd name="T51" fmla="*/ 1082 h 1246"/>
              <a:gd name="T52" fmla="*/ 978 w 988"/>
              <a:gd name="T53" fmla="*/ 1039 h 1246"/>
              <a:gd name="T54" fmla="*/ 948 w 988"/>
              <a:gd name="T55" fmla="*/ 953 h 1246"/>
              <a:gd name="T56" fmla="*/ 928 w 988"/>
              <a:gd name="T57" fmla="*/ 926 h 1246"/>
              <a:gd name="T58" fmla="*/ 898 w 988"/>
              <a:gd name="T59" fmla="*/ 933 h 1246"/>
              <a:gd name="T60" fmla="*/ 860 w 988"/>
              <a:gd name="T61" fmla="*/ 944 h 1246"/>
              <a:gd name="T62" fmla="*/ 721 w 988"/>
              <a:gd name="T63" fmla="*/ 891 h 1246"/>
              <a:gd name="T64" fmla="*/ 697 w 988"/>
              <a:gd name="T65" fmla="*/ 841 h 1246"/>
              <a:gd name="T66" fmla="*/ 732 w 988"/>
              <a:gd name="T67" fmla="*/ 696 h 1246"/>
              <a:gd name="T68" fmla="*/ 721 w 988"/>
              <a:gd name="T69" fmla="*/ 671 h 1246"/>
              <a:gd name="T70" fmla="*/ 693 w 988"/>
              <a:gd name="T71" fmla="*/ 622 h 1246"/>
              <a:gd name="T72" fmla="*/ 670 w 988"/>
              <a:gd name="T73" fmla="*/ 441 h 1246"/>
              <a:gd name="T74" fmla="*/ 693 w 988"/>
              <a:gd name="T75" fmla="*/ 396 h 1246"/>
              <a:gd name="T76" fmla="*/ 674 w 988"/>
              <a:gd name="T77" fmla="*/ 324 h 1246"/>
              <a:gd name="T78" fmla="*/ 664 w 988"/>
              <a:gd name="T79" fmla="*/ 283 h 1246"/>
              <a:gd name="T80" fmla="*/ 617 w 988"/>
              <a:gd name="T81" fmla="*/ 224 h 1246"/>
              <a:gd name="T82" fmla="*/ 557 w 988"/>
              <a:gd name="T83" fmla="*/ 166 h 1246"/>
              <a:gd name="T84" fmla="*/ 533 w 988"/>
              <a:gd name="T85" fmla="*/ 162 h 1246"/>
              <a:gd name="T86" fmla="*/ 537 w 988"/>
              <a:gd name="T87" fmla="*/ 38 h 1246"/>
              <a:gd name="T88" fmla="*/ 413 w 988"/>
              <a:gd name="T89" fmla="*/ 11 h 1246"/>
              <a:gd name="T90" fmla="*/ 378 w 988"/>
              <a:gd name="T91" fmla="*/ 23 h 1246"/>
              <a:gd name="T92" fmla="*/ 366 w 988"/>
              <a:gd name="T93" fmla="*/ 62 h 1246"/>
              <a:gd name="T94" fmla="*/ 363 w 988"/>
              <a:gd name="T95" fmla="*/ 149 h 1246"/>
              <a:gd name="T96" fmla="*/ 392 w 988"/>
              <a:gd name="T97" fmla="*/ 190 h 1246"/>
              <a:gd name="T98" fmla="*/ 416 w 988"/>
              <a:gd name="T99" fmla="*/ 199 h 1246"/>
              <a:gd name="T100" fmla="*/ 473 w 988"/>
              <a:gd name="T101" fmla="*/ 250 h 1246"/>
              <a:gd name="T102" fmla="*/ 4 w 988"/>
              <a:gd name="T103" fmla="*/ 1134 h 1246"/>
              <a:gd name="T104" fmla="*/ 31 w 988"/>
              <a:gd name="T105" fmla="*/ 1172 h 1246"/>
              <a:gd name="T106" fmla="*/ 76 w 988"/>
              <a:gd name="T107" fmla="*/ 1190 h 1246"/>
              <a:gd name="T108" fmla="*/ 116 w 988"/>
              <a:gd name="T109" fmla="*/ 1184 h 1246"/>
              <a:gd name="T110" fmla="*/ 152 w 988"/>
              <a:gd name="T111" fmla="*/ 1155 h 1246"/>
              <a:gd name="T112" fmla="*/ 167 w 988"/>
              <a:gd name="T113" fmla="*/ 1110 h 1246"/>
              <a:gd name="T114" fmla="*/ 157 w 988"/>
              <a:gd name="T115" fmla="*/ 1072 h 1246"/>
              <a:gd name="T116" fmla="*/ 123 w 988"/>
              <a:gd name="T117" fmla="*/ 1040 h 1246"/>
              <a:gd name="T118" fmla="*/ 84 w 988"/>
              <a:gd name="T119" fmla="*/ 1031 h 1246"/>
              <a:gd name="T120" fmla="*/ 37 w 988"/>
              <a:gd name="T121" fmla="*/ 1044 h 1246"/>
              <a:gd name="T122" fmla="*/ 6 w 988"/>
              <a:gd name="T123" fmla="*/ 1079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8" h="1246">
                <a:moveTo>
                  <a:pt x="476" y="261"/>
                </a:moveTo>
                <a:lnTo>
                  <a:pt x="492" y="425"/>
                </a:lnTo>
                <a:lnTo>
                  <a:pt x="492" y="425"/>
                </a:lnTo>
                <a:lnTo>
                  <a:pt x="498" y="454"/>
                </a:lnTo>
                <a:lnTo>
                  <a:pt x="501" y="475"/>
                </a:lnTo>
                <a:lnTo>
                  <a:pt x="503" y="483"/>
                </a:lnTo>
                <a:lnTo>
                  <a:pt x="501" y="488"/>
                </a:lnTo>
                <a:lnTo>
                  <a:pt x="501" y="488"/>
                </a:lnTo>
                <a:lnTo>
                  <a:pt x="499" y="500"/>
                </a:lnTo>
                <a:lnTo>
                  <a:pt x="498" y="516"/>
                </a:lnTo>
                <a:lnTo>
                  <a:pt x="495" y="537"/>
                </a:lnTo>
                <a:lnTo>
                  <a:pt x="467" y="545"/>
                </a:lnTo>
                <a:lnTo>
                  <a:pt x="459" y="565"/>
                </a:lnTo>
                <a:lnTo>
                  <a:pt x="466" y="582"/>
                </a:lnTo>
                <a:lnTo>
                  <a:pt x="476" y="591"/>
                </a:lnTo>
                <a:lnTo>
                  <a:pt x="495" y="591"/>
                </a:lnTo>
                <a:lnTo>
                  <a:pt x="495" y="591"/>
                </a:lnTo>
                <a:lnTo>
                  <a:pt x="489" y="605"/>
                </a:lnTo>
                <a:lnTo>
                  <a:pt x="484" y="613"/>
                </a:lnTo>
                <a:lnTo>
                  <a:pt x="482" y="616"/>
                </a:lnTo>
                <a:lnTo>
                  <a:pt x="479" y="617"/>
                </a:lnTo>
                <a:lnTo>
                  <a:pt x="479" y="617"/>
                </a:lnTo>
                <a:lnTo>
                  <a:pt x="470" y="619"/>
                </a:lnTo>
                <a:lnTo>
                  <a:pt x="462" y="621"/>
                </a:lnTo>
                <a:lnTo>
                  <a:pt x="454" y="619"/>
                </a:lnTo>
                <a:lnTo>
                  <a:pt x="454" y="619"/>
                </a:lnTo>
                <a:lnTo>
                  <a:pt x="449" y="618"/>
                </a:lnTo>
                <a:lnTo>
                  <a:pt x="445" y="619"/>
                </a:lnTo>
                <a:lnTo>
                  <a:pt x="443" y="622"/>
                </a:lnTo>
                <a:lnTo>
                  <a:pt x="439" y="624"/>
                </a:lnTo>
                <a:lnTo>
                  <a:pt x="437" y="632"/>
                </a:lnTo>
                <a:lnTo>
                  <a:pt x="434" y="636"/>
                </a:lnTo>
                <a:lnTo>
                  <a:pt x="434" y="636"/>
                </a:lnTo>
                <a:lnTo>
                  <a:pt x="436" y="641"/>
                </a:lnTo>
                <a:lnTo>
                  <a:pt x="439" y="646"/>
                </a:lnTo>
                <a:lnTo>
                  <a:pt x="442" y="650"/>
                </a:lnTo>
                <a:lnTo>
                  <a:pt x="445" y="652"/>
                </a:lnTo>
                <a:lnTo>
                  <a:pt x="445" y="652"/>
                </a:lnTo>
                <a:lnTo>
                  <a:pt x="451" y="655"/>
                </a:lnTo>
                <a:lnTo>
                  <a:pt x="459" y="656"/>
                </a:lnTo>
                <a:lnTo>
                  <a:pt x="459" y="656"/>
                </a:lnTo>
                <a:lnTo>
                  <a:pt x="482" y="651"/>
                </a:lnTo>
                <a:lnTo>
                  <a:pt x="501" y="647"/>
                </a:lnTo>
                <a:lnTo>
                  <a:pt x="420" y="765"/>
                </a:lnTo>
                <a:lnTo>
                  <a:pt x="399" y="795"/>
                </a:lnTo>
                <a:lnTo>
                  <a:pt x="417" y="809"/>
                </a:lnTo>
                <a:lnTo>
                  <a:pt x="417" y="809"/>
                </a:lnTo>
                <a:lnTo>
                  <a:pt x="416" y="861"/>
                </a:lnTo>
                <a:lnTo>
                  <a:pt x="416" y="900"/>
                </a:lnTo>
                <a:lnTo>
                  <a:pt x="416" y="920"/>
                </a:lnTo>
                <a:lnTo>
                  <a:pt x="416" y="920"/>
                </a:lnTo>
                <a:lnTo>
                  <a:pt x="436" y="987"/>
                </a:lnTo>
                <a:lnTo>
                  <a:pt x="458" y="1061"/>
                </a:lnTo>
                <a:lnTo>
                  <a:pt x="458" y="1061"/>
                </a:lnTo>
                <a:lnTo>
                  <a:pt x="471" y="1107"/>
                </a:lnTo>
                <a:lnTo>
                  <a:pt x="482" y="1142"/>
                </a:lnTo>
                <a:lnTo>
                  <a:pt x="482" y="1142"/>
                </a:lnTo>
                <a:lnTo>
                  <a:pt x="475" y="1145"/>
                </a:lnTo>
                <a:lnTo>
                  <a:pt x="471" y="1147"/>
                </a:lnTo>
                <a:lnTo>
                  <a:pt x="470" y="1148"/>
                </a:lnTo>
                <a:lnTo>
                  <a:pt x="468" y="1151"/>
                </a:lnTo>
                <a:lnTo>
                  <a:pt x="468" y="1151"/>
                </a:lnTo>
                <a:lnTo>
                  <a:pt x="468" y="1164"/>
                </a:lnTo>
                <a:lnTo>
                  <a:pt x="468" y="1164"/>
                </a:lnTo>
                <a:lnTo>
                  <a:pt x="455" y="1174"/>
                </a:lnTo>
                <a:lnTo>
                  <a:pt x="440" y="1185"/>
                </a:lnTo>
                <a:lnTo>
                  <a:pt x="426" y="1198"/>
                </a:lnTo>
                <a:lnTo>
                  <a:pt x="411" y="1212"/>
                </a:lnTo>
                <a:lnTo>
                  <a:pt x="399" y="1225"/>
                </a:lnTo>
                <a:lnTo>
                  <a:pt x="395" y="1230"/>
                </a:lnTo>
                <a:lnTo>
                  <a:pt x="393" y="1236"/>
                </a:lnTo>
                <a:lnTo>
                  <a:pt x="393" y="1240"/>
                </a:lnTo>
                <a:lnTo>
                  <a:pt x="395" y="1243"/>
                </a:lnTo>
                <a:lnTo>
                  <a:pt x="395" y="1243"/>
                </a:lnTo>
                <a:lnTo>
                  <a:pt x="399" y="1245"/>
                </a:lnTo>
                <a:lnTo>
                  <a:pt x="404" y="1246"/>
                </a:lnTo>
                <a:lnTo>
                  <a:pt x="411" y="1246"/>
                </a:lnTo>
                <a:lnTo>
                  <a:pt x="419" y="1245"/>
                </a:lnTo>
                <a:lnTo>
                  <a:pt x="436" y="1240"/>
                </a:lnTo>
                <a:lnTo>
                  <a:pt x="453" y="1234"/>
                </a:lnTo>
                <a:lnTo>
                  <a:pt x="488" y="1219"/>
                </a:lnTo>
                <a:lnTo>
                  <a:pt x="509" y="1209"/>
                </a:lnTo>
                <a:lnTo>
                  <a:pt x="509" y="1209"/>
                </a:lnTo>
                <a:lnTo>
                  <a:pt x="522" y="1203"/>
                </a:lnTo>
                <a:lnTo>
                  <a:pt x="539" y="1197"/>
                </a:lnTo>
                <a:lnTo>
                  <a:pt x="546" y="1193"/>
                </a:lnTo>
                <a:lnTo>
                  <a:pt x="552" y="1189"/>
                </a:lnTo>
                <a:lnTo>
                  <a:pt x="557" y="1185"/>
                </a:lnTo>
                <a:lnTo>
                  <a:pt x="558" y="1181"/>
                </a:lnTo>
                <a:lnTo>
                  <a:pt x="558" y="1181"/>
                </a:lnTo>
                <a:lnTo>
                  <a:pt x="557" y="1173"/>
                </a:lnTo>
                <a:lnTo>
                  <a:pt x="555" y="1162"/>
                </a:lnTo>
                <a:lnTo>
                  <a:pt x="551" y="1151"/>
                </a:lnTo>
                <a:lnTo>
                  <a:pt x="546" y="1142"/>
                </a:lnTo>
                <a:lnTo>
                  <a:pt x="546" y="1142"/>
                </a:lnTo>
                <a:lnTo>
                  <a:pt x="544" y="1134"/>
                </a:lnTo>
                <a:lnTo>
                  <a:pt x="543" y="1128"/>
                </a:lnTo>
                <a:lnTo>
                  <a:pt x="541" y="1123"/>
                </a:lnTo>
                <a:lnTo>
                  <a:pt x="540" y="1122"/>
                </a:lnTo>
                <a:lnTo>
                  <a:pt x="538" y="1121"/>
                </a:lnTo>
                <a:lnTo>
                  <a:pt x="538" y="1121"/>
                </a:lnTo>
                <a:lnTo>
                  <a:pt x="527" y="1058"/>
                </a:lnTo>
                <a:lnTo>
                  <a:pt x="518" y="1011"/>
                </a:lnTo>
                <a:lnTo>
                  <a:pt x="513" y="981"/>
                </a:lnTo>
                <a:lnTo>
                  <a:pt x="513" y="981"/>
                </a:lnTo>
                <a:lnTo>
                  <a:pt x="511" y="960"/>
                </a:lnTo>
                <a:lnTo>
                  <a:pt x="506" y="934"/>
                </a:lnTo>
                <a:lnTo>
                  <a:pt x="500" y="904"/>
                </a:lnTo>
                <a:lnTo>
                  <a:pt x="537" y="840"/>
                </a:lnTo>
                <a:lnTo>
                  <a:pt x="550" y="842"/>
                </a:lnTo>
                <a:lnTo>
                  <a:pt x="550" y="842"/>
                </a:lnTo>
                <a:lnTo>
                  <a:pt x="551" y="885"/>
                </a:lnTo>
                <a:lnTo>
                  <a:pt x="551" y="885"/>
                </a:lnTo>
                <a:lnTo>
                  <a:pt x="554" y="886"/>
                </a:lnTo>
                <a:lnTo>
                  <a:pt x="556" y="888"/>
                </a:lnTo>
                <a:lnTo>
                  <a:pt x="567" y="893"/>
                </a:lnTo>
                <a:lnTo>
                  <a:pt x="583" y="899"/>
                </a:lnTo>
                <a:lnTo>
                  <a:pt x="583" y="899"/>
                </a:lnTo>
                <a:lnTo>
                  <a:pt x="586" y="910"/>
                </a:lnTo>
                <a:lnTo>
                  <a:pt x="590" y="922"/>
                </a:lnTo>
                <a:lnTo>
                  <a:pt x="596" y="937"/>
                </a:lnTo>
                <a:lnTo>
                  <a:pt x="605" y="953"/>
                </a:lnTo>
                <a:lnTo>
                  <a:pt x="613" y="967"/>
                </a:lnTo>
                <a:lnTo>
                  <a:pt x="624" y="982"/>
                </a:lnTo>
                <a:lnTo>
                  <a:pt x="629" y="987"/>
                </a:lnTo>
                <a:lnTo>
                  <a:pt x="635" y="993"/>
                </a:lnTo>
                <a:lnTo>
                  <a:pt x="635" y="993"/>
                </a:lnTo>
                <a:lnTo>
                  <a:pt x="644" y="996"/>
                </a:lnTo>
                <a:lnTo>
                  <a:pt x="656" y="999"/>
                </a:lnTo>
                <a:lnTo>
                  <a:pt x="670" y="1001"/>
                </a:lnTo>
                <a:lnTo>
                  <a:pt x="687" y="1003"/>
                </a:lnTo>
                <a:lnTo>
                  <a:pt x="726" y="1003"/>
                </a:lnTo>
                <a:lnTo>
                  <a:pt x="769" y="1001"/>
                </a:lnTo>
                <a:lnTo>
                  <a:pt x="810" y="999"/>
                </a:lnTo>
                <a:lnTo>
                  <a:pt x="845" y="995"/>
                </a:lnTo>
                <a:lnTo>
                  <a:pt x="878" y="993"/>
                </a:lnTo>
                <a:lnTo>
                  <a:pt x="878" y="993"/>
                </a:lnTo>
                <a:lnTo>
                  <a:pt x="893" y="1003"/>
                </a:lnTo>
                <a:lnTo>
                  <a:pt x="903" y="1010"/>
                </a:lnTo>
                <a:lnTo>
                  <a:pt x="906" y="1013"/>
                </a:lnTo>
                <a:lnTo>
                  <a:pt x="907" y="1016"/>
                </a:lnTo>
                <a:lnTo>
                  <a:pt x="907" y="1016"/>
                </a:lnTo>
                <a:lnTo>
                  <a:pt x="907" y="1020"/>
                </a:lnTo>
                <a:lnTo>
                  <a:pt x="910" y="1023"/>
                </a:lnTo>
                <a:lnTo>
                  <a:pt x="918" y="1035"/>
                </a:lnTo>
                <a:lnTo>
                  <a:pt x="918" y="1035"/>
                </a:lnTo>
                <a:lnTo>
                  <a:pt x="929" y="1049"/>
                </a:lnTo>
                <a:lnTo>
                  <a:pt x="946" y="1066"/>
                </a:lnTo>
                <a:lnTo>
                  <a:pt x="955" y="1074"/>
                </a:lnTo>
                <a:lnTo>
                  <a:pt x="963" y="1080"/>
                </a:lnTo>
                <a:lnTo>
                  <a:pt x="971" y="1085"/>
                </a:lnTo>
                <a:lnTo>
                  <a:pt x="974" y="1085"/>
                </a:lnTo>
                <a:lnTo>
                  <a:pt x="977" y="1085"/>
                </a:lnTo>
                <a:lnTo>
                  <a:pt x="977" y="1085"/>
                </a:lnTo>
                <a:lnTo>
                  <a:pt x="982" y="1084"/>
                </a:lnTo>
                <a:lnTo>
                  <a:pt x="985" y="1082"/>
                </a:lnTo>
                <a:lnTo>
                  <a:pt x="987" y="1078"/>
                </a:lnTo>
                <a:lnTo>
                  <a:pt x="988" y="1074"/>
                </a:lnTo>
                <a:lnTo>
                  <a:pt x="987" y="1066"/>
                </a:lnTo>
                <a:lnTo>
                  <a:pt x="984" y="1056"/>
                </a:lnTo>
                <a:lnTo>
                  <a:pt x="984" y="1056"/>
                </a:lnTo>
                <a:lnTo>
                  <a:pt x="978" y="1039"/>
                </a:lnTo>
                <a:lnTo>
                  <a:pt x="968" y="1015"/>
                </a:lnTo>
                <a:lnTo>
                  <a:pt x="957" y="992"/>
                </a:lnTo>
                <a:lnTo>
                  <a:pt x="951" y="977"/>
                </a:lnTo>
                <a:lnTo>
                  <a:pt x="951" y="977"/>
                </a:lnTo>
                <a:lnTo>
                  <a:pt x="950" y="966"/>
                </a:lnTo>
                <a:lnTo>
                  <a:pt x="948" y="953"/>
                </a:lnTo>
                <a:lnTo>
                  <a:pt x="946" y="945"/>
                </a:lnTo>
                <a:lnTo>
                  <a:pt x="944" y="941"/>
                </a:lnTo>
                <a:lnTo>
                  <a:pt x="942" y="936"/>
                </a:lnTo>
                <a:lnTo>
                  <a:pt x="938" y="932"/>
                </a:lnTo>
                <a:lnTo>
                  <a:pt x="938" y="932"/>
                </a:lnTo>
                <a:lnTo>
                  <a:pt x="928" y="926"/>
                </a:lnTo>
                <a:lnTo>
                  <a:pt x="925" y="926"/>
                </a:lnTo>
                <a:lnTo>
                  <a:pt x="918" y="927"/>
                </a:lnTo>
                <a:lnTo>
                  <a:pt x="918" y="927"/>
                </a:lnTo>
                <a:lnTo>
                  <a:pt x="912" y="930"/>
                </a:lnTo>
                <a:lnTo>
                  <a:pt x="905" y="931"/>
                </a:lnTo>
                <a:lnTo>
                  <a:pt x="898" y="933"/>
                </a:lnTo>
                <a:lnTo>
                  <a:pt x="892" y="937"/>
                </a:lnTo>
                <a:lnTo>
                  <a:pt x="892" y="937"/>
                </a:lnTo>
                <a:lnTo>
                  <a:pt x="880" y="941"/>
                </a:lnTo>
                <a:lnTo>
                  <a:pt x="870" y="943"/>
                </a:lnTo>
                <a:lnTo>
                  <a:pt x="860" y="944"/>
                </a:lnTo>
                <a:lnTo>
                  <a:pt x="860" y="944"/>
                </a:lnTo>
                <a:lnTo>
                  <a:pt x="830" y="942"/>
                </a:lnTo>
                <a:lnTo>
                  <a:pt x="771" y="936"/>
                </a:lnTo>
                <a:lnTo>
                  <a:pt x="689" y="927"/>
                </a:lnTo>
                <a:lnTo>
                  <a:pt x="679" y="902"/>
                </a:lnTo>
                <a:lnTo>
                  <a:pt x="721" y="891"/>
                </a:lnTo>
                <a:lnTo>
                  <a:pt x="721" y="891"/>
                </a:lnTo>
                <a:lnTo>
                  <a:pt x="710" y="876"/>
                </a:lnTo>
                <a:lnTo>
                  <a:pt x="702" y="865"/>
                </a:lnTo>
                <a:lnTo>
                  <a:pt x="698" y="860"/>
                </a:lnTo>
                <a:lnTo>
                  <a:pt x="697" y="857"/>
                </a:lnTo>
                <a:lnTo>
                  <a:pt x="697" y="857"/>
                </a:lnTo>
                <a:lnTo>
                  <a:pt x="697" y="841"/>
                </a:lnTo>
                <a:lnTo>
                  <a:pt x="698" y="812"/>
                </a:lnTo>
                <a:lnTo>
                  <a:pt x="700" y="773"/>
                </a:lnTo>
                <a:lnTo>
                  <a:pt x="709" y="712"/>
                </a:lnTo>
                <a:lnTo>
                  <a:pt x="709" y="712"/>
                </a:lnTo>
                <a:lnTo>
                  <a:pt x="724" y="703"/>
                </a:lnTo>
                <a:lnTo>
                  <a:pt x="732" y="696"/>
                </a:lnTo>
                <a:lnTo>
                  <a:pt x="736" y="692"/>
                </a:lnTo>
                <a:lnTo>
                  <a:pt x="737" y="690"/>
                </a:lnTo>
                <a:lnTo>
                  <a:pt x="737" y="690"/>
                </a:lnTo>
                <a:lnTo>
                  <a:pt x="736" y="686"/>
                </a:lnTo>
                <a:lnTo>
                  <a:pt x="732" y="683"/>
                </a:lnTo>
                <a:lnTo>
                  <a:pt x="721" y="671"/>
                </a:lnTo>
                <a:lnTo>
                  <a:pt x="708" y="656"/>
                </a:lnTo>
                <a:lnTo>
                  <a:pt x="702" y="646"/>
                </a:lnTo>
                <a:lnTo>
                  <a:pt x="697" y="636"/>
                </a:lnTo>
                <a:lnTo>
                  <a:pt x="697" y="636"/>
                </a:lnTo>
                <a:lnTo>
                  <a:pt x="696" y="630"/>
                </a:lnTo>
                <a:lnTo>
                  <a:pt x="693" y="622"/>
                </a:lnTo>
                <a:lnTo>
                  <a:pt x="691" y="602"/>
                </a:lnTo>
                <a:lnTo>
                  <a:pt x="689" y="578"/>
                </a:lnTo>
                <a:lnTo>
                  <a:pt x="687" y="553"/>
                </a:lnTo>
                <a:lnTo>
                  <a:pt x="686" y="508"/>
                </a:lnTo>
                <a:lnTo>
                  <a:pt x="685" y="488"/>
                </a:lnTo>
                <a:lnTo>
                  <a:pt x="670" y="441"/>
                </a:lnTo>
                <a:lnTo>
                  <a:pt x="670" y="441"/>
                </a:lnTo>
                <a:lnTo>
                  <a:pt x="682" y="421"/>
                </a:lnTo>
                <a:lnTo>
                  <a:pt x="691" y="405"/>
                </a:lnTo>
                <a:lnTo>
                  <a:pt x="693" y="399"/>
                </a:lnTo>
                <a:lnTo>
                  <a:pt x="693" y="396"/>
                </a:lnTo>
                <a:lnTo>
                  <a:pt x="693" y="396"/>
                </a:lnTo>
                <a:lnTo>
                  <a:pt x="689" y="385"/>
                </a:lnTo>
                <a:lnTo>
                  <a:pt x="680" y="369"/>
                </a:lnTo>
                <a:lnTo>
                  <a:pt x="667" y="346"/>
                </a:lnTo>
                <a:lnTo>
                  <a:pt x="667" y="346"/>
                </a:lnTo>
                <a:lnTo>
                  <a:pt x="674" y="324"/>
                </a:lnTo>
                <a:lnTo>
                  <a:pt x="674" y="324"/>
                </a:lnTo>
                <a:lnTo>
                  <a:pt x="675" y="318"/>
                </a:lnTo>
                <a:lnTo>
                  <a:pt x="675" y="309"/>
                </a:lnTo>
                <a:lnTo>
                  <a:pt x="673" y="300"/>
                </a:lnTo>
                <a:lnTo>
                  <a:pt x="668" y="287"/>
                </a:lnTo>
                <a:lnTo>
                  <a:pt x="668" y="287"/>
                </a:lnTo>
                <a:lnTo>
                  <a:pt x="664" y="283"/>
                </a:lnTo>
                <a:lnTo>
                  <a:pt x="661" y="276"/>
                </a:lnTo>
                <a:lnTo>
                  <a:pt x="648" y="264"/>
                </a:lnTo>
                <a:lnTo>
                  <a:pt x="638" y="252"/>
                </a:lnTo>
                <a:lnTo>
                  <a:pt x="627" y="240"/>
                </a:lnTo>
                <a:lnTo>
                  <a:pt x="627" y="240"/>
                </a:lnTo>
                <a:lnTo>
                  <a:pt x="617" y="224"/>
                </a:lnTo>
                <a:lnTo>
                  <a:pt x="596" y="205"/>
                </a:lnTo>
                <a:lnTo>
                  <a:pt x="596" y="205"/>
                </a:lnTo>
                <a:lnTo>
                  <a:pt x="580" y="189"/>
                </a:lnTo>
                <a:lnTo>
                  <a:pt x="569" y="177"/>
                </a:lnTo>
                <a:lnTo>
                  <a:pt x="561" y="168"/>
                </a:lnTo>
                <a:lnTo>
                  <a:pt x="557" y="166"/>
                </a:lnTo>
                <a:lnTo>
                  <a:pt x="554" y="166"/>
                </a:lnTo>
                <a:lnTo>
                  <a:pt x="554" y="166"/>
                </a:lnTo>
                <a:lnTo>
                  <a:pt x="541" y="166"/>
                </a:lnTo>
                <a:lnTo>
                  <a:pt x="537" y="165"/>
                </a:lnTo>
                <a:lnTo>
                  <a:pt x="533" y="162"/>
                </a:lnTo>
                <a:lnTo>
                  <a:pt x="533" y="162"/>
                </a:lnTo>
                <a:lnTo>
                  <a:pt x="523" y="145"/>
                </a:lnTo>
                <a:lnTo>
                  <a:pt x="516" y="132"/>
                </a:lnTo>
                <a:lnTo>
                  <a:pt x="529" y="93"/>
                </a:lnTo>
                <a:lnTo>
                  <a:pt x="545" y="70"/>
                </a:lnTo>
                <a:lnTo>
                  <a:pt x="529" y="67"/>
                </a:lnTo>
                <a:lnTo>
                  <a:pt x="537" y="38"/>
                </a:lnTo>
                <a:lnTo>
                  <a:pt x="513" y="33"/>
                </a:lnTo>
                <a:lnTo>
                  <a:pt x="513" y="8"/>
                </a:lnTo>
                <a:lnTo>
                  <a:pt x="483" y="8"/>
                </a:lnTo>
                <a:lnTo>
                  <a:pt x="447" y="0"/>
                </a:lnTo>
                <a:lnTo>
                  <a:pt x="413" y="11"/>
                </a:lnTo>
                <a:lnTo>
                  <a:pt x="413" y="11"/>
                </a:lnTo>
                <a:lnTo>
                  <a:pt x="411" y="11"/>
                </a:lnTo>
                <a:lnTo>
                  <a:pt x="409" y="10"/>
                </a:lnTo>
                <a:lnTo>
                  <a:pt x="405" y="10"/>
                </a:lnTo>
                <a:lnTo>
                  <a:pt x="399" y="13"/>
                </a:lnTo>
                <a:lnTo>
                  <a:pt x="399" y="13"/>
                </a:lnTo>
                <a:lnTo>
                  <a:pt x="378" y="23"/>
                </a:lnTo>
                <a:lnTo>
                  <a:pt x="378" y="23"/>
                </a:lnTo>
                <a:lnTo>
                  <a:pt x="370" y="45"/>
                </a:lnTo>
                <a:lnTo>
                  <a:pt x="370" y="45"/>
                </a:lnTo>
                <a:lnTo>
                  <a:pt x="369" y="49"/>
                </a:lnTo>
                <a:lnTo>
                  <a:pt x="368" y="55"/>
                </a:lnTo>
                <a:lnTo>
                  <a:pt x="366" y="62"/>
                </a:lnTo>
                <a:lnTo>
                  <a:pt x="366" y="62"/>
                </a:lnTo>
                <a:lnTo>
                  <a:pt x="370" y="76"/>
                </a:lnTo>
                <a:lnTo>
                  <a:pt x="374" y="92"/>
                </a:lnTo>
                <a:lnTo>
                  <a:pt x="374" y="92"/>
                </a:lnTo>
                <a:lnTo>
                  <a:pt x="376" y="128"/>
                </a:lnTo>
                <a:lnTo>
                  <a:pt x="363" y="149"/>
                </a:lnTo>
                <a:lnTo>
                  <a:pt x="382" y="158"/>
                </a:lnTo>
                <a:lnTo>
                  <a:pt x="382" y="158"/>
                </a:lnTo>
                <a:lnTo>
                  <a:pt x="385" y="172"/>
                </a:lnTo>
                <a:lnTo>
                  <a:pt x="388" y="183"/>
                </a:lnTo>
                <a:lnTo>
                  <a:pt x="389" y="186"/>
                </a:lnTo>
                <a:lnTo>
                  <a:pt x="392" y="190"/>
                </a:lnTo>
                <a:lnTo>
                  <a:pt x="392" y="190"/>
                </a:lnTo>
                <a:lnTo>
                  <a:pt x="397" y="194"/>
                </a:lnTo>
                <a:lnTo>
                  <a:pt x="404" y="196"/>
                </a:lnTo>
                <a:lnTo>
                  <a:pt x="410" y="197"/>
                </a:lnTo>
                <a:lnTo>
                  <a:pt x="416" y="199"/>
                </a:lnTo>
                <a:lnTo>
                  <a:pt x="416" y="199"/>
                </a:lnTo>
                <a:lnTo>
                  <a:pt x="422" y="200"/>
                </a:lnTo>
                <a:lnTo>
                  <a:pt x="431" y="202"/>
                </a:lnTo>
                <a:lnTo>
                  <a:pt x="440" y="205"/>
                </a:lnTo>
                <a:lnTo>
                  <a:pt x="464" y="221"/>
                </a:lnTo>
                <a:lnTo>
                  <a:pt x="466" y="236"/>
                </a:lnTo>
                <a:lnTo>
                  <a:pt x="473" y="250"/>
                </a:lnTo>
                <a:lnTo>
                  <a:pt x="476" y="261"/>
                </a:lnTo>
                <a:close/>
                <a:moveTo>
                  <a:pt x="0" y="1110"/>
                </a:moveTo>
                <a:lnTo>
                  <a:pt x="0" y="1110"/>
                </a:lnTo>
                <a:lnTo>
                  <a:pt x="0" y="1118"/>
                </a:lnTo>
                <a:lnTo>
                  <a:pt x="1" y="1127"/>
                </a:lnTo>
                <a:lnTo>
                  <a:pt x="4" y="1134"/>
                </a:lnTo>
                <a:lnTo>
                  <a:pt x="6" y="1141"/>
                </a:lnTo>
                <a:lnTo>
                  <a:pt x="10" y="1148"/>
                </a:lnTo>
                <a:lnTo>
                  <a:pt x="15" y="1155"/>
                </a:lnTo>
                <a:lnTo>
                  <a:pt x="20" y="1161"/>
                </a:lnTo>
                <a:lnTo>
                  <a:pt x="25" y="1167"/>
                </a:lnTo>
                <a:lnTo>
                  <a:pt x="31" y="1172"/>
                </a:lnTo>
                <a:lnTo>
                  <a:pt x="37" y="1176"/>
                </a:lnTo>
                <a:lnTo>
                  <a:pt x="44" y="1180"/>
                </a:lnTo>
                <a:lnTo>
                  <a:pt x="51" y="1184"/>
                </a:lnTo>
                <a:lnTo>
                  <a:pt x="59" y="1186"/>
                </a:lnTo>
                <a:lnTo>
                  <a:pt x="67" y="1189"/>
                </a:lnTo>
                <a:lnTo>
                  <a:pt x="76" y="1190"/>
                </a:lnTo>
                <a:lnTo>
                  <a:pt x="84" y="1190"/>
                </a:lnTo>
                <a:lnTo>
                  <a:pt x="84" y="1190"/>
                </a:lnTo>
                <a:lnTo>
                  <a:pt x="93" y="1190"/>
                </a:lnTo>
                <a:lnTo>
                  <a:pt x="100" y="1189"/>
                </a:lnTo>
                <a:lnTo>
                  <a:pt x="108" y="1186"/>
                </a:lnTo>
                <a:lnTo>
                  <a:pt x="116" y="1184"/>
                </a:lnTo>
                <a:lnTo>
                  <a:pt x="123" y="1180"/>
                </a:lnTo>
                <a:lnTo>
                  <a:pt x="130" y="1176"/>
                </a:lnTo>
                <a:lnTo>
                  <a:pt x="136" y="1172"/>
                </a:lnTo>
                <a:lnTo>
                  <a:pt x="143" y="1167"/>
                </a:lnTo>
                <a:lnTo>
                  <a:pt x="147" y="1161"/>
                </a:lnTo>
                <a:lnTo>
                  <a:pt x="152" y="1155"/>
                </a:lnTo>
                <a:lnTo>
                  <a:pt x="157" y="1148"/>
                </a:lnTo>
                <a:lnTo>
                  <a:pt x="161" y="1141"/>
                </a:lnTo>
                <a:lnTo>
                  <a:pt x="163" y="1134"/>
                </a:lnTo>
                <a:lnTo>
                  <a:pt x="166" y="1127"/>
                </a:lnTo>
                <a:lnTo>
                  <a:pt x="167" y="1118"/>
                </a:lnTo>
                <a:lnTo>
                  <a:pt x="167" y="1110"/>
                </a:lnTo>
                <a:lnTo>
                  <a:pt x="167" y="1110"/>
                </a:lnTo>
                <a:lnTo>
                  <a:pt x="167" y="1102"/>
                </a:lnTo>
                <a:lnTo>
                  <a:pt x="166" y="1094"/>
                </a:lnTo>
                <a:lnTo>
                  <a:pt x="163" y="1086"/>
                </a:lnTo>
                <a:lnTo>
                  <a:pt x="161" y="1079"/>
                </a:lnTo>
                <a:lnTo>
                  <a:pt x="157" y="1072"/>
                </a:lnTo>
                <a:lnTo>
                  <a:pt x="152" y="1066"/>
                </a:lnTo>
                <a:lnTo>
                  <a:pt x="147" y="1060"/>
                </a:lnTo>
                <a:lnTo>
                  <a:pt x="143" y="1054"/>
                </a:lnTo>
                <a:lnTo>
                  <a:pt x="136" y="1049"/>
                </a:lnTo>
                <a:lnTo>
                  <a:pt x="130" y="1044"/>
                </a:lnTo>
                <a:lnTo>
                  <a:pt x="123" y="1040"/>
                </a:lnTo>
                <a:lnTo>
                  <a:pt x="116" y="1037"/>
                </a:lnTo>
                <a:lnTo>
                  <a:pt x="108" y="1034"/>
                </a:lnTo>
                <a:lnTo>
                  <a:pt x="100" y="1032"/>
                </a:lnTo>
                <a:lnTo>
                  <a:pt x="93" y="1031"/>
                </a:lnTo>
                <a:lnTo>
                  <a:pt x="84" y="1031"/>
                </a:lnTo>
                <a:lnTo>
                  <a:pt x="84" y="1031"/>
                </a:lnTo>
                <a:lnTo>
                  <a:pt x="76" y="1031"/>
                </a:lnTo>
                <a:lnTo>
                  <a:pt x="67" y="1032"/>
                </a:lnTo>
                <a:lnTo>
                  <a:pt x="59" y="1034"/>
                </a:lnTo>
                <a:lnTo>
                  <a:pt x="51" y="1037"/>
                </a:lnTo>
                <a:lnTo>
                  <a:pt x="44" y="1040"/>
                </a:lnTo>
                <a:lnTo>
                  <a:pt x="37" y="1044"/>
                </a:lnTo>
                <a:lnTo>
                  <a:pt x="31" y="1049"/>
                </a:lnTo>
                <a:lnTo>
                  <a:pt x="25" y="1054"/>
                </a:lnTo>
                <a:lnTo>
                  <a:pt x="20" y="1060"/>
                </a:lnTo>
                <a:lnTo>
                  <a:pt x="15" y="1066"/>
                </a:lnTo>
                <a:lnTo>
                  <a:pt x="10" y="1072"/>
                </a:lnTo>
                <a:lnTo>
                  <a:pt x="6" y="1079"/>
                </a:lnTo>
                <a:lnTo>
                  <a:pt x="4" y="1086"/>
                </a:lnTo>
                <a:lnTo>
                  <a:pt x="1" y="1094"/>
                </a:lnTo>
                <a:lnTo>
                  <a:pt x="0" y="1102"/>
                </a:lnTo>
                <a:lnTo>
                  <a:pt x="0" y="1110"/>
                </a:lnTo>
                <a:lnTo>
                  <a:pt x="0" y="11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6" name="Freeform 21">
            <a:extLst>
              <a:ext uri="{FF2B5EF4-FFF2-40B4-BE49-F238E27FC236}">
                <a16:creationId xmlns:a16="http://schemas.microsoft.com/office/drawing/2014/main" id="{ED5ECB76-E67B-4FC9-8929-333722E04E4E}"/>
              </a:ext>
            </a:extLst>
          </p:cNvPr>
          <p:cNvSpPr>
            <a:spLocks noEditPoints="1"/>
          </p:cNvSpPr>
          <p:nvPr/>
        </p:nvSpPr>
        <p:spPr bwMode="auto">
          <a:xfrm>
            <a:off x="6211734" y="4836885"/>
            <a:ext cx="1400380" cy="1482666"/>
          </a:xfrm>
          <a:custGeom>
            <a:avLst/>
            <a:gdLst>
              <a:gd name="T0" fmla="*/ 326 w 919"/>
              <a:gd name="T1" fmla="*/ 60 h 973"/>
              <a:gd name="T2" fmla="*/ 236 w 919"/>
              <a:gd name="T3" fmla="*/ 88 h 973"/>
              <a:gd name="T4" fmla="*/ 182 w 919"/>
              <a:gd name="T5" fmla="*/ 91 h 973"/>
              <a:gd name="T6" fmla="*/ 189 w 919"/>
              <a:gd name="T7" fmla="*/ 125 h 973"/>
              <a:gd name="T8" fmla="*/ 105 w 919"/>
              <a:gd name="T9" fmla="*/ 197 h 973"/>
              <a:gd name="T10" fmla="*/ 93 w 919"/>
              <a:gd name="T11" fmla="*/ 265 h 973"/>
              <a:gd name="T12" fmla="*/ 94 w 919"/>
              <a:gd name="T13" fmla="*/ 363 h 973"/>
              <a:gd name="T14" fmla="*/ 118 w 919"/>
              <a:gd name="T15" fmla="*/ 365 h 973"/>
              <a:gd name="T16" fmla="*/ 19 w 919"/>
              <a:gd name="T17" fmla="*/ 706 h 973"/>
              <a:gd name="T18" fmla="*/ 0 w 919"/>
              <a:gd name="T19" fmla="*/ 747 h 973"/>
              <a:gd name="T20" fmla="*/ 62 w 919"/>
              <a:gd name="T21" fmla="*/ 799 h 973"/>
              <a:gd name="T22" fmla="*/ 165 w 919"/>
              <a:gd name="T23" fmla="*/ 811 h 973"/>
              <a:gd name="T24" fmla="*/ 172 w 919"/>
              <a:gd name="T25" fmla="*/ 781 h 973"/>
              <a:gd name="T26" fmla="*/ 104 w 919"/>
              <a:gd name="T27" fmla="*/ 730 h 973"/>
              <a:gd name="T28" fmla="*/ 126 w 919"/>
              <a:gd name="T29" fmla="*/ 703 h 973"/>
              <a:gd name="T30" fmla="*/ 249 w 919"/>
              <a:gd name="T31" fmla="*/ 528 h 973"/>
              <a:gd name="T32" fmla="*/ 274 w 919"/>
              <a:gd name="T33" fmla="*/ 389 h 973"/>
              <a:gd name="T34" fmla="*/ 371 w 919"/>
              <a:gd name="T35" fmla="*/ 532 h 973"/>
              <a:gd name="T36" fmla="*/ 416 w 919"/>
              <a:gd name="T37" fmla="*/ 673 h 973"/>
              <a:gd name="T38" fmla="*/ 442 w 919"/>
              <a:gd name="T39" fmla="*/ 734 h 973"/>
              <a:gd name="T40" fmla="*/ 457 w 919"/>
              <a:gd name="T41" fmla="*/ 800 h 973"/>
              <a:gd name="T42" fmla="*/ 481 w 919"/>
              <a:gd name="T43" fmla="*/ 827 h 973"/>
              <a:gd name="T44" fmla="*/ 491 w 919"/>
              <a:gd name="T45" fmla="*/ 777 h 973"/>
              <a:gd name="T46" fmla="*/ 488 w 919"/>
              <a:gd name="T47" fmla="*/ 737 h 973"/>
              <a:gd name="T48" fmla="*/ 519 w 919"/>
              <a:gd name="T49" fmla="*/ 729 h 973"/>
              <a:gd name="T50" fmla="*/ 499 w 919"/>
              <a:gd name="T51" fmla="*/ 697 h 973"/>
              <a:gd name="T52" fmla="*/ 462 w 919"/>
              <a:gd name="T53" fmla="*/ 664 h 973"/>
              <a:gd name="T54" fmla="*/ 457 w 919"/>
              <a:gd name="T55" fmla="*/ 619 h 973"/>
              <a:gd name="T56" fmla="*/ 442 w 919"/>
              <a:gd name="T57" fmla="*/ 614 h 973"/>
              <a:gd name="T58" fmla="*/ 552 w 919"/>
              <a:gd name="T59" fmla="*/ 483 h 973"/>
              <a:gd name="T60" fmla="*/ 577 w 919"/>
              <a:gd name="T61" fmla="*/ 590 h 973"/>
              <a:gd name="T62" fmla="*/ 592 w 919"/>
              <a:gd name="T63" fmla="*/ 737 h 973"/>
              <a:gd name="T64" fmla="*/ 575 w 919"/>
              <a:gd name="T65" fmla="*/ 765 h 973"/>
              <a:gd name="T66" fmla="*/ 581 w 919"/>
              <a:gd name="T67" fmla="*/ 786 h 973"/>
              <a:gd name="T68" fmla="*/ 575 w 919"/>
              <a:gd name="T69" fmla="*/ 816 h 973"/>
              <a:gd name="T70" fmla="*/ 588 w 919"/>
              <a:gd name="T71" fmla="*/ 831 h 973"/>
              <a:gd name="T72" fmla="*/ 670 w 919"/>
              <a:gd name="T73" fmla="*/ 807 h 973"/>
              <a:gd name="T74" fmla="*/ 679 w 919"/>
              <a:gd name="T75" fmla="*/ 737 h 973"/>
              <a:gd name="T76" fmla="*/ 731 w 919"/>
              <a:gd name="T77" fmla="*/ 759 h 973"/>
              <a:gd name="T78" fmla="*/ 760 w 919"/>
              <a:gd name="T79" fmla="*/ 749 h 973"/>
              <a:gd name="T80" fmla="*/ 745 w 919"/>
              <a:gd name="T81" fmla="*/ 703 h 973"/>
              <a:gd name="T82" fmla="*/ 711 w 919"/>
              <a:gd name="T83" fmla="*/ 672 h 973"/>
              <a:gd name="T84" fmla="*/ 703 w 919"/>
              <a:gd name="T85" fmla="*/ 637 h 973"/>
              <a:gd name="T86" fmla="*/ 717 w 919"/>
              <a:gd name="T87" fmla="*/ 453 h 973"/>
              <a:gd name="T88" fmla="*/ 672 w 919"/>
              <a:gd name="T89" fmla="*/ 415 h 973"/>
              <a:gd name="T90" fmla="*/ 658 w 919"/>
              <a:gd name="T91" fmla="*/ 298 h 973"/>
              <a:gd name="T92" fmla="*/ 644 w 919"/>
              <a:gd name="T93" fmla="*/ 223 h 973"/>
              <a:gd name="T94" fmla="*/ 616 w 919"/>
              <a:gd name="T95" fmla="*/ 85 h 973"/>
              <a:gd name="T96" fmla="*/ 535 w 919"/>
              <a:gd name="T97" fmla="*/ 22 h 973"/>
              <a:gd name="T98" fmla="*/ 468 w 919"/>
              <a:gd name="T99" fmla="*/ 21 h 973"/>
              <a:gd name="T100" fmla="*/ 442 w 919"/>
              <a:gd name="T101" fmla="*/ 35 h 973"/>
              <a:gd name="T102" fmla="*/ 720 w 919"/>
              <a:gd name="T103" fmla="*/ 914 h 973"/>
              <a:gd name="T104" fmla="*/ 760 w 919"/>
              <a:gd name="T105" fmla="*/ 959 h 973"/>
              <a:gd name="T106" fmla="*/ 817 w 919"/>
              <a:gd name="T107" fmla="*/ 973 h 973"/>
              <a:gd name="T108" fmla="*/ 881 w 919"/>
              <a:gd name="T109" fmla="*/ 954 h 973"/>
              <a:gd name="T110" fmla="*/ 917 w 919"/>
              <a:gd name="T111" fmla="*/ 906 h 973"/>
              <a:gd name="T112" fmla="*/ 910 w 919"/>
              <a:gd name="T113" fmla="*/ 856 h 973"/>
              <a:gd name="T114" fmla="*/ 865 w 919"/>
              <a:gd name="T115" fmla="*/ 815 h 973"/>
              <a:gd name="T116" fmla="*/ 807 w 919"/>
              <a:gd name="T117" fmla="*/ 805 h 973"/>
              <a:gd name="T118" fmla="*/ 745 w 919"/>
              <a:gd name="T119" fmla="*/ 830 h 973"/>
              <a:gd name="T120" fmla="*/ 716 w 919"/>
              <a:gd name="T121" fmla="*/ 881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9" h="973">
                <a:moveTo>
                  <a:pt x="433" y="62"/>
                </a:moveTo>
                <a:lnTo>
                  <a:pt x="433" y="62"/>
                </a:lnTo>
                <a:lnTo>
                  <a:pt x="392" y="60"/>
                </a:lnTo>
                <a:lnTo>
                  <a:pt x="360" y="59"/>
                </a:lnTo>
                <a:lnTo>
                  <a:pt x="335" y="59"/>
                </a:lnTo>
                <a:lnTo>
                  <a:pt x="335" y="59"/>
                </a:lnTo>
                <a:lnTo>
                  <a:pt x="326" y="60"/>
                </a:lnTo>
                <a:lnTo>
                  <a:pt x="315" y="63"/>
                </a:lnTo>
                <a:lnTo>
                  <a:pt x="289" y="73"/>
                </a:lnTo>
                <a:lnTo>
                  <a:pt x="263" y="83"/>
                </a:lnTo>
                <a:lnTo>
                  <a:pt x="253" y="87"/>
                </a:lnTo>
                <a:lnTo>
                  <a:pt x="243" y="88"/>
                </a:lnTo>
                <a:lnTo>
                  <a:pt x="243" y="88"/>
                </a:lnTo>
                <a:lnTo>
                  <a:pt x="236" y="88"/>
                </a:lnTo>
                <a:lnTo>
                  <a:pt x="226" y="88"/>
                </a:lnTo>
                <a:lnTo>
                  <a:pt x="206" y="85"/>
                </a:lnTo>
                <a:lnTo>
                  <a:pt x="198" y="85"/>
                </a:lnTo>
                <a:lnTo>
                  <a:pt x="191" y="85"/>
                </a:lnTo>
                <a:lnTo>
                  <a:pt x="184" y="88"/>
                </a:lnTo>
                <a:lnTo>
                  <a:pt x="183" y="89"/>
                </a:lnTo>
                <a:lnTo>
                  <a:pt x="182" y="91"/>
                </a:lnTo>
                <a:lnTo>
                  <a:pt x="182" y="91"/>
                </a:lnTo>
                <a:lnTo>
                  <a:pt x="181" y="96"/>
                </a:lnTo>
                <a:lnTo>
                  <a:pt x="181" y="102"/>
                </a:lnTo>
                <a:lnTo>
                  <a:pt x="184" y="112"/>
                </a:lnTo>
                <a:lnTo>
                  <a:pt x="187" y="121"/>
                </a:lnTo>
                <a:lnTo>
                  <a:pt x="189" y="125"/>
                </a:lnTo>
                <a:lnTo>
                  <a:pt x="189" y="125"/>
                </a:lnTo>
                <a:lnTo>
                  <a:pt x="187" y="128"/>
                </a:lnTo>
                <a:lnTo>
                  <a:pt x="180" y="134"/>
                </a:lnTo>
                <a:lnTo>
                  <a:pt x="159" y="150"/>
                </a:lnTo>
                <a:lnTo>
                  <a:pt x="138" y="166"/>
                </a:lnTo>
                <a:lnTo>
                  <a:pt x="125" y="177"/>
                </a:lnTo>
                <a:lnTo>
                  <a:pt x="125" y="177"/>
                </a:lnTo>
                <a:lnTo>
                  <a:pt x="105" y="197"/>
                </a:lnTo>
                <a:lnTo>
                  <a:pt x="99" y="204"/>
                </a:lnTo>
                <a:lnTo>
                  <a:pt x="94" y="212"/>
                </a:lnTo>
                <a:lnTo>
                  <a:pt x="92" y="218"/>
                </a:lnTo>
                <a:lnTo>
                  <a:pt x="91" y="223"/>
                </a:lnTo>
                <a:lnTo>
                  <a:pt x="91" y="223"/>
                </a:lnTo>
                <a:lnTo>
                  <a:pt x="92" y="240"/>
                </a:lnTo>
                <a:lnTo>
                  <a:pt x="93" y="265"/>
                </a:lnTo>
                <a:lnTo>
                  <a:pt x="92" y="291"/>
                </a:lnTo>
                <a:lnTo>
                  <a:pt x="91" y="307"/>
                </a:lnTo>
                <a:lnTo>
                  <a:pt x="91" y="307"/>
                </a:lnTo>
                <a:lnTo>
                  <a:pt x="91" y="321"/>
                </a:lnTo>
                <a:lnTo>
                  <a:pt x="92" y="343"/>
                </a:lnTo>
                <a:lnTo>
                  <a:pt x="93" y="353"/>
                </a:lnTo>
                <a:lnTo>
                  <a:pt x="94" y="363"/>
                </a:lnTo>
                <a:lnTo>
                  <a:pt x="97" y="369"/>
                </a:lnTo>
                <a:lnTo>
                  <a:pt x="99" y="370"/>
                </a:lnTo>
                <a:lnTo>
                  <a:pt x="101" y="371"/>
                </a:lnTo>
                <a:lnTo>
                  <a:pt x="101" y="371"/>
                </a:lnTo>
                <a:lnTo>
                  <a:pt x="104" y="370"/>
                </a:lnTo>
                <a:lnTo>
                  <a:pt x="109" y="369"/>
                </a:lnTo>
                <a:lnTo>
                  <a:pt x="118" y="365"/>
                </a:lnTo>
                <a:lnTo>
                  <a:pt x="127" y="359"/>
                </a:lnTo>
                <a:lnTo>
                  <a:pt x="176" y="431"/>
                </a:lnTo>
                <a:lnTo>
                  <a:pt x="48" y="670"/>
                </a:lnTo>
                <a:lnTo>
                  <a:pt x="23" y="706"/>
                </a:lnTo>
                <a:lnTo>
                  <a:pt x="23" y="706"/>
                </a:lnTo>
                <a:lnTo>
                  <a:pt x="21" y="704"/>
                </a:lnTo>
                <a:lnTo>
                  <a:pt x="19" y="706"/>
                </a:lnTo>
                <a:lnTo>
                  <a:pt x="15" y="707"/>
                </a:lnTo>
                <a:lnTo>
                  <a:pt x="11" y="713"/>
                </a:lnTo>
                <a:lnTo>
                  <a:pt x="11" y="713"/>
                </a:lnTo>
                <a:lnTo>
                  <a:pt x="6" y="721"/>
                </a:lnTo>
                <a:lnTo>
                  <a:pt x="2" y="731"/>
                </a:lnTo>
                <a:lnTo>
                  <a:pt x="0" y="740"/>
                </a:lnTo>
                <a:lnTo>
                  <a:pt x="0" y="747"/>
                </a:lnTo>
                <a:lnTo>
                  <a:pt x="0" y="747"/>
                </a:lnTo>
                <a:lnTo>
                  <a:pt x="3" y="755"/>
                </a:lnTo>
                <a:lnTo>
                  <a:pt x="9" y="769"/>
                </a:lnTo>
                <a:lnTo>
                  <a:pt x="18" y="786"/>
                </a:lnTo>
                <a:lnTo>
                  <a:pt x="18" y="786"/>
                </a:lnTo>
                <a:lnTo>
                  <a:pt x="40" y="793"/>
                </a:lnTo>
                <a:lnTo>
                  <a:pt x="62" y="799"/>
                </a:lnTo>
                <a:lnTo>
                  <a:pt x="88" y="805"/>
                </a:lnTo>
                <a:lnTo>
                  <a:pt x="114" y="811"/>
                </a:lnTo>
                <a:lnTo>
                  <a:pt x="138" y="815"/>
                </a:lnTo>
                <a:lnTo>
                  <a:pt x="148" y="815"/>
                </a:lnTo>
                <a:lnTo>
                  <a:pt x="156" y="815"/>
                </a:lnTo>
                <a:lnTo>
                  <a:pt x="163" y="814"/>
                </a:lnTo>
                <a:lnTo>
                  <a:pt x="165" y="811"/>
                </a:lnTo>
                <a:lnTo>
                  <a:pt x="166" y="810"/>
                </a:lnTo>
                <a:lnTo>
                  <a:pt x="166" y="810"/>
                </a:lnTo>
                <a:lnTo>
                  <a:pt x="174" y="798"/>
                </a:lnTo>
                <a:lnTo>
                  <a:pt x="177" y="791"/>
                </a:lnTo>
                <a:lnTo>
                  <a:pt x="177" y="788"/>
                </a:lnTo>
                <a:lnTo>
                  <a:pt x="176" y="786"/>
                </a:lnTo>
                <a:lnTo>
                  <a:pt x="172" y="781"/>
                </a:lnTo>
                <a:lnTo>
                  <a:pt x="172" y="781"/>
                </a:lnTo>
                <a:lnTo>
                  <a:pt x="158" y="770"/>
                </a:lnTo>
                <a:lnTo>
                  <a:pt x="136" y="755"/>
                </a:lnTo>
                <a:lnTo>
                  <a:pt x="107" y="737"/>
                </a:lnTo>
                <a:lnTo>
                  <a:pt x="107" y="737"/>
                </a:lnTo>
                <a:lnTo>
                  <a:pt x="105" y="735"/>
                </a:lnTo>
                <a:lnTo>
                  <a:pt x="104" y="730"/>
                </a:lnTo>
                <a:lnTo>
                  <a:pt x="105" y="726"/>
                </a:lnTo>
                <a:lnTo>
                  <a:pt x="107" y="721"/>
                </a:lnTo>
                <a:lnTo>
                  <a:pt x="110" y="718"/>
                </a:lnTo>
                <a:lnTo>
                  <a:pt x="115" y="713"/>
                </a:lnTo>
                <a:lnTo>
                  <a:pt x="115" y="713"/>
                </a:lnTo>
                <a:lnTo>
                  <a:pt x="120" y="709"/>
                </a:lnTo>
                <a:lnTo>
                  <a:pt x="126" y="703"/>
                </a:lnTo>
                <a:lnTo>
                  <a:pt x="142" y="682"/>
                </a:lnTo>
                <a:lnTo>
                  <a:pt x="184" y="624"/>
                </a:lnTo>
                <a:lnTo>
                  <a:pt x="225" y="567"/>
                </a:lnTo>
                <a:lnTo>
                  <a:pt x="238" y="547"/>
                </a:lnTo>
                <a:lnTo>
                  <a:pt x="243" y="538"/>
                </a:lnTo>
                <a:lnTo>
                  <a:pt x="243" y="538"/>
                </a:lnTo>
                <a:lnTo>
                  <a:pt x="249" y="528"/>
                </a:lnTo>
                <a:lnTo>
                  <a:pt x="256" y="516"/>
                </a:lnTo>
                <a:lnTo>
                  <a:pt x="265" y="505"/>
                </a:lnTo>
                <a:lnTo>
                  <a:pt x="267" y="501"/>
                </a:lnTo>
                <a:lnTo>
                  <a:pt x="267" y="498"/>
                </a:lnTo>
                <a:lnTo>
                  <a:pt x="267" y="498"/>
                </a:lnTo>
                <a:lnTo>
                  <a:pt x="270" y="417"/>
                </a:lnTo>
                <a:lnTo>
                  <a:pt x="274" y="389"/>
                </a:lnTo>
                <a:lnTo>
                  <a:pt x="274" y="389"/>
                </a:lnTo>
                <a:lnTo>
                  <a:pt x="304" y="403"/>
                </a:lnTo>
                <a:lnTo>
                  <a:pt x="323" y="414"/>
                </a:lnTo>
                <a:lnTo>
                  <a:pt x="330" y="417"/>
                </a:lnTo>
                <a:lnTo>
                  <a:pt x="333" y="421"/>
                </a:lnTo>
                <a:lnTo>
                  <a:pt x="333" y="421"/>
                </a:lnTo>
                <a:lnTo>
                  <a:pt x="371" y="532"/>
                </a:lnTo>
                <a:lnTo>
                  <a:pt x="396" y="608"/>
                </a:lnTo>
                <a:lnTo>
                  <a:pt x="405" y="635"/>
                </a:lnTo>
                <a:lnTo>
                  <a:pt x="408" y="650"/>
                </a:lnTo>
                <a:lnTo>
                  <a:pt x="408" y="650"/>
                </a:lnTo>
                <a:lnTo>
                  <a:pt x="409" y="656"/>
                </a:lnTo>
                <a:lnTo>
                  <a:pt x="411" y="662"/>
                </a:lnTo>
                <a:lnTo>
                  <a:pt x="416" y="673"/>
                </a:lnTo>
                <a:lnTo>
                  <a:pt x="419" y="684"/>
                </a:lnTo>
                <a:lnTo>
                  <a:pt x="423" y="695"/>
                </a:lnTo>
                <a:lnTo>
                  <a:pt x="423" y="695"/>
                </a:lnTo>
                <a:lnTo>
                  <a:pt x="424" y="699"/>
                </a:lnTo>
                <a:lnTo>
                  <a:pt x="428" y="707"/>
                </a:lnTo>
                <a:lnTo>
                  <a:pt x="435" y="720"/>
                </a:lnTo>
                <a:lnTo>
                  <a:pt x="442" y="734"/>
                </a:lnTo>
                <a:lnTo>
                  <a:pt x="445" y="740"/>
                </a:lnTo>
                <a:lnTo>
                  <a:pt x="446" y="747"/>
                </a:lnTo>
                <a:lnTo>
                  <a:pt x="446" y="747"/>
                </a:lnTo>
                <a:lnTo>
                  <a:pt x="446" y="754"/>
                </a:lnTo>
                <a:lnTo>
                  <a:pt x="447" y="765"/>
                </a:lnTo>
                <a:lnTo>
                  <a:pt x="453" y="788"/>
                </a:lnTo>
                <a:lnTo>
                  <a:pt x="457" y="800"/>
                </a:lnTo>
                <a:lnTo>
                  <a:pt x="461" y="810"/>
                </a:lnTo>
                <a:lnTo>
                  <a:pt x="465" y="819"/>
                </a:lnTo>
                <a:lnTo>
                  <a:pt x="470" y="824"/>
                </a:lnTo>
                <a:lnTo>
                  <a:pt x="470" y="824"/>
                </a:lnTo>
                <a:lnTo>
                  <a:pt x="476" y="827"/>
                </a:lnTo>
                <a:lnTo>
                  <a:pt x="479" y="827"/>
                </a:lnTo>
                <a:lnTo>
                  <a:pt x="481" y="827"/>
                </a:lnTo>
                <a:lnTo>
                  <a:pt x="482" y="825"/>
                </a:lnTo>
                <a:lnTo>
                  <a:pt x="485" y="822"/>
                </a:lnTo>
                <a:lnTo>
                  <a:pt x="488" y="813"/>
                </a:lnTo>
                <a:lnTo>
                  <a:pt x="488" y="813"/>
                </a:lnTo>
                <a:lnTo>
                  <a:pt x="491" y="805"/>
                </a:lnTo>
                <a:lnTo>
                  <a:pt x="492" y="796"/>
                </a:lnTo>
                <a:lnTo>
                  <a:pt x="491" y="777"/>
                </a:lnTo>
                <a:lnTo>
                  <a:pt x="490" y="763"/>
                </a:lnTo>
                <a:lnTo>
                  <a:pt x="488" y="755"/>
                </a:lnTo>
                <a:lnTo>
                  <a:pt x="488" y="755"/>
                </a:lnTo>
                <a:lnTo>
                  <a:pt x="488" y="752"/>
                </a:lnTo>
                <a:lnTo>
                  <a:pt x="487" y="744"/>
                </a:lnTo>
                <a:lnTo>
                  <a:pt x="487" y="741"/>
                </a:lnTo>
                <a:lnTo>
                  <a:pt x="488" y="737"/>
                </a:lnTo>
                <a:lnTo>
                  <a:pt x="491" y="735"/>
                </a:lnTo>
                <a:lnTo>
                  <a:pt x="495" y="734"/>
                </a:lnTo>
                <a:lnTo>
                  <a:pt x="495" y="734"/>
                </a:lnTo>
                <a:lnTo>
                  <a:pt x="503" y="734"/>
                </a:lnTo>
                <a:lnTo>
                  <a:pt x="513" y="731"/>
                </a:lnTo>
                <a:lnTo>
                  <a:pt x="516" y="730"/>
                </a:lnTo>
                <a:lnTo>
                  <a:pt x="519" y="729"/>
                </a:lnTo>
                <a:lnTo>
                  <a:pt x="521" y="726"/>
                </a:lnTo>
                <a:lnTo>
                  <a:pt x="523" y="723"/>
                </a:lnTo>
                <a:lnTo>
                  <a:pt x="523" y="723"/>
                </a:lnTo>
                <a:lnTo>
                  <a:pt x="521" y="719"/>
                </a:lnTo>
                <a:lnTo>
                  <a:pt x="519" y="714"/>
                </a:lnTo>
                <a:lnTo>
                  <a:pt x="510" y="706"/>
                </a:lnTo>
                <a:lnTo>
                  <a:pt x="499" y="697"/>
                </a:lnTo>
                <a:lnTo>
                  <a:pt x="491" y="692"/>
                </a:lnTo>
                <a:lnTo>
                  <a:pt x="491" y="692"/>
                </a:lnTo>
                <a:lnTo>
                  <a:pt x="487" y="690"/>
                </a:lnTo>
                <a:lnTo>
                  <a:pt x="482" y="686"/>
                </a:lnTo>
                <a:lnTo>
                  <a:pt x="473" y="678"/>
                </a:lnTo>
                <a:lnTo>
                  <a:pt x="462" y="664"/>
                </a:lnTo>
                <a:lnTo>
                  <a:pt x="462" y="664"/>
                </a:lnTo>
                <a:lnTo>
                  <a:pt x="463" y="658"/>
                </a:lnTo>
                <a:lnTo>
                  <a:pt x="465" y="644"/>
                </a:lnTo>
                <a:lnTo>
                  <a:pt x="465" y="636"/>
                </a:lnTo>
                <a:lnTo>
                  <a:pt x="464" y="629"/>
                </a:lnTo>
                <a:lnTo>
                  <a:pt x="462" y="623"/>
                </a:lnTo>
                <a:lnTo>
                  <a:pt x="459" y="620"/>
                </a:lnTo>
                <a:lnTo>
                  <a:pt x="457" y="619"/>
                </a:lnTo>
                <a:lnTo>
                  <a:pt x="457" y="619"/>
                </a:lnTo>
                <a:lnTo>
                  <a:pt x="450" y="617"/>
                </a:lnTo>
                <a:lnTo>
                  <a:pt x="446" y="617"/>
                </a:lnTo>
                <a:lnTo>
                  <a:pt x="442" y="617"/>
                </a:lnTo>
                <a:lnTo>
                  <a:pt x="442" y="617"/>
                </a:lnTo>
                <a:lnTo>
                  <a:pt x="442" y="614"/>
                </a:lnTo>
                <a:lnTo>
                  <a:pt x="442" y="614"/>
                </a:lnTo>
                <a:lnTo>
                  <a:pt x="433" y="481"/>
                </a:lnTo>
                <a:lnTo>
                  <a:pt x="433" y="481"/>
                </a:lnTo>
                <a:lnTo>
                  <a:pt x="424" y="406"/>
                </a:lnTo>
                <a:lnTo>
                  <a:pt x="544" y="472"/>
                </a:lnTo>
                <a:lnTo>
                  <a:pt x="544" y="472"/>
                </a:lnTo>
                <a:lnTo>
                  <a:pt x="547" y="474"/>
                </a:lnTo>
                <a:lnTo>
                  <a:pt x="552" y="483"/>
                </a:lnTo>
                <a:lnTo>
                  <a:pt x="555" y="490"/>
                </a:lnTo>
                <a:lnTo>
                  <a:pt x="558" y="499"/>
                </a:lnTo>
                <a:lnTo>
                  <a:pt x="561" y="510"/>
                </a:lnTo>
                <a:lnTo>
                  <a:pt x="564" y="522"/>
                </a:lnTo>
                <a:lnTo>
                  <a:pt x="564" y="522"/>
                </a:lnTo>
                <a:lnTo>
                  <a:pt x="570" y="554"/>
                </a:lnTo>
                <a:lnTo>
                  <a:pt x="577" y="590"/>
                </a:lnTo>
                <a:lnTo>
                  <a:pt x="583" y="623"/>
                </a:lnTo>
                <a:lnTo>
                  <a:pt x="586" y="641"/>
                </a:lnTo>
                <a:lnTo>
                  <a:pt x="586" y="641"/>
                </a:lnTo>
                <a:lnTo>
                  <a:pt x="588" y="727"/>
                </a:lnTo>
                <a:lnTo>
                  <a:pt x="588" y="727"/>
                </a:lnTo>
                <a:lnTo>
                  <a:pt x="589" y="731"/>
                </a:lnTo>
                <a:lnTo>
                  <a:pt x="592" y="737"/>
                </a:lnTo>
                <a:lnTo>
                  <a:pt x="593" y="742"/>
                </a:lnTo>
                <a:lnTo>
                  <a:pt x="592" y="747"/>
                </a:lnTo>
                <a:lnTo>
                  <a:pt x="591" y="752"/>
                </a:lnTo>
                <a:lnTo>
                  <a:pt x="588" y="755"/>
                </a:lnTo>
                <a:lnTo>
                  <a:pt x="588" y="755"/>
                </a:lnTo>
                <a:lnTo>
                  <a:pt x="581" y="762"/>
                </a:lnTo>
                <a:lnTo>
                  <a:pt x="575" y="765"/>
                </a:lnTo>
                <a:lnTo>
                  <a:pt x="572" y="768"/>
                </a:lnTo>
                <a:lnTo>
                  <a:pt x="571" y="774"/>
                </a:lnTo>
                <a:lnTo>
                  <a:pt x="571" y="774"/>
                </a:lnTo>
                <a:lnTo>
                  <a:pt x="571" y="776"/>
                </a:lnTo>
                <a:lnTo>
                  <a:pt x="572" y="780"/>
                </a:lnTo>
                <a:lnTo>
                  <a:pt x="576" y="782"/>
                </a:lnTo>
                <a:lnTo>
                  <a:pt x="581" y="786"/>
                </a:lnTo>
                <a:lnTo>
                  <a:pt x="582" y="787"/>
                </a:lnTo>
                <a:lnTo>
                  <a:pt x="582" y="789"/>
                </a:lnTo>
                <a:lnTo>
                  <a:pt x="582" y="789"/>
                </a:lnTo>
                <a:lnTo>
                  <a:pt x="581" y="797"/>
                </a:lnTo>
                <a:lnTo>
                  <a:pt x="580" y="804"/>
                </a:lnTo>
                <a:lnTo>
                  <a:pt x="575" y="816"/>
                </a:lnTo>
                <a:lnTo>
                  <a:pt x="575" y="816"/>
                </a:lnTo>
                <a:lnTo>
                  <a:pt x="575" y="820"/>
                </a:lnTo>
                <a:lnTo>
                  <a:pt x="576" y="825"/>
                </a:lnTo>
                <a:lnTo>
                  <a:pt x="578" y="827"/>
                </a:lnTo>
                <a:lnTo>
                  <a:pt x="581" y="828"/>
                </a:lnTo>
                <a:lnTo>
                  <a:pt x="583" y="830"/>
                </a:lnTo>
                <a:lnTo>
                  <a:pt x="588" y="831"/>
                </a:lnTo>
                <a:lnTo>
                  <a:pt x="588" y="831"/>
                </a:lnTo>
                <a:lnTo>
                  <a:pt x="604" y="828"/>
                </a:lnTo>
                <a:lnTo>
                  <a:pt x="630" y="824"/>
                </a:lnTo>
                <a:lnTo>
                  <a:pt x="643" y="820"/>
                </a:lnTo>
                <a:lnTo>
                  <a:pt x="655" y="816"/>
                </a:lnTo>
                <a:lnTo>
                  <a:pt x="665" y="811"/>
                </a:lnTo>
                <a:lnTo>
                  <a:pt x="667" y="809"/>
                </a:lnTo>
                <a:lnTo>
                  <a:pt x="670" y="807"/>
                </a:lnTo>
                <a:lnTo>
                  <a:pt x="670" y="807"/>
                </a:lnTo>
                <a:lnTo>
                  <a:pt x="673" y="800"/>
                </a:lnTo>
                <a:lnTo>
                  <a:pt x="676" y="791"/>
                </a:lnTo>
                <a:lnTo>
                  <a:pt x="679" y="769"/>
                </a:lnTo>
                <a:lnTo>
                  <a:pt x="682" y="748"/>
                </a:lnTo>
                <a:lnTo>
                  <a:pt x="682" y="741"/>
                </a:lnTo>
                <a:lnTo>
                  <a:pt x="679" y="737"/>
                </a:lnTo>
                <a:lnTo>
                  <a:pt x="679" y="737"/>
                </a:lnTo>
                <a:lnTo>
                  <a:pt x="679" y="737"/>
                </a:lnTo>
                <a:lnTo>
                  <a:pt x="681" y="737"/>
                </a:lnTo>
                <a:lnTo>
                  <a:pt x="686" y="740"/>
                </a:lnTo>
                <a:lnTo>
                  <a:pt x="706" y="751"/>
                </a:lnTo>
                <a:lnTo>
                  <a:pt x="718" y="755"/>
                </a:lnTo>
                <a:lnTo>
                  <a:pt x="731" y="759"/>
                </a:lnTo>
                <a:lnTo>
                  <a:pt x="738" y="760"/>
                </a:lnTo>
                <a:lnTo>
                  <a:pt x="743" y="759"/>
                </a:lnTo>
                <a:lnTo>
                  <a:pt x="749" y="758"/>
                </a:lnTo>
                <a:lnTo>
                  <a:pt x="752" y="755"/>
                </a:lnTo>
                <a:lnTo>
                  <a:pt x="752" y="755"/>
                </a:lnTo>
                <a:lnTo>
                  <a:pt x="756" y="753"/>
                </a:lnTo>
                <a:lnTo>
                  <a:pt x="760" y="749"/>
                </a:lnTo>
                <a:lnTo>
                  <a:pt x="761" y="746"/>
                </a:lnTo>
                <a:lnTo>
                  <a:pt x="762" y="742"/>
                </a:lnTo>
                <a:lnTo>
                  <a:pt x="762" y="735"/>
                </a:lnTo>
                <a:lnTo>
                  <a:pt x="760" y="727"/>
                </a:lnTo>
                <a:lnTo>
                  <a:pt x="757" y="720"/>
                </a:lnTo>
                <a:lnTo>
                  <a:pt x="752" y="714"/>
                </a:lnTo>
                <a:lnTo>
                  <a:pt x="745" y="703"/>
                </a:lnTo>
                <a:lnTo>
                  <a:pt x="745" y="703"/>
                </a:lnTo>
                <a:lnTo>
                  <a:pt x="741" y="699"/>
                </a:lnTo>
                <a:lnTo>
                  <a:pt x="737" y="695"/>
                </a:lnTo>
                <a:lnTo>
                  <a:pt x="726" y="686"/>
                </a:lnTo>
                <a:lnTo>
                  <a:pt x="716" y="679"/>
                </a:lnTo>
                <a:lnTo>
                  <a:pt x="713" y="675"/>
                </a:lnTo>
                <a:lnTo>
                  <a:pt x="711" y="672"/>
                </a:lnTo>
                <a:lnTo>
                  <a:pt x="711" y="672"/>
                </a:lnTo>
                <a:lnTo>
                  <a:pt x="709" y="668"/>
                </a:lnTo>
                <a:lnTo>
                  <a:pt x="706" y="663"/>
                </a:lnTo>
                <a:lnTo>
                  <a:pt x="705" y="659"/>
                </a:lnTo>
                <a:lnTo>
                  <a:pt x="704" y="654"/>
                </a:lnTo>
                <a:lnTo>
                  <a:pt x="703" y="647"/>
                </a:lnTo>
                <a:lnTo>
                  <a:pt x="703" y="637"/>
                </a:lnTo>
                <a:lnTo>
                  <a:pt x="703" y="637"/>
                </a:lnTo>
                <a:lnTo>
                  <a:pt x="703" y="623"/>
                </a:lnTo>
                <a:lnTo>
                  <a:pt x="705" y="600"/>
                </a:lnTo>
                <a:lnTo>
                  <a:pt x="711" y="544"/>
                </a:lnTo>
                <a:lnTo>
                  <a:pt x="717" y="488"/>
                </a:lnTo>
                <a:lnTo>
                  <a:pt x="718" y="467"/>
                </a:lnTo>
                <a:lnTo>
                  <a:pt x="717" y="453"/>
                </a:lnTo>
                <a:lnTo>
                  <a:pt x="717" y="453"/>
                </a:lnTo>
                <a:lnTo>
                  <a:pt x="715" y="448"/>
                </a:lnTo>
                <a:lnTo>
                  <a:pt x="711" y="443"/>
                </a:lnTo>
                <a:lnTo>
                  <a:pt x="707" y="438"/>
                </a:lnTo>
                <a:lnTo>
                  <a:pt x="701" y="433"/>
                </a:lnTo>
                <a:lnTo>
                  <a:pt x="687" y="423"/>
                </a:lnTo>
                <a:lnTo>
                  <a:pt x="672" y="415"/>
                </a:lnTo>
                <a:lnTo>
                  <a:pt x="644" y="402"/>
                </a:lnTo>
                <a:lnTo>
                  <a:pt x="631" y="397"/>
                </a:lnTo>
                <a:lnTo>
                  <a:pt x="634" y="380"/>
                </a:lnTo>
                <a:lnTo>
                  <a:pt x="658" y="382"/>
                </a:lnTo>
                <a:lnTo>
                  <a:pt x="658" y="382"/>
                </a:lnTo>
                <a:lnTo>
                  <a:pt x="658" y="336"/>
                </a:lnTo>
                <a:lnTo>
                  <a:pt x="658" y="298"/>
                </a:lnTo>
                <a:lnTo>
                  <a:pt x="658" y="271"/>
                </a:lnTo>
                <a:lnTo>
                  <a:pt x="658" y="271"/>
                </a:lnTo>
                <a:lnTo>
                  <a:pt x="655" y="251"/>
                </a:lnTo>
                <a:lnTo>
                  <a:pt x="654" y="245"/>
                </a:lnTo>
                <a:lnTo>
                  <a:pt x="649" y="236"/>
                </a:lnTo>
                <a:lnTo>
                  <a:pt x="649" y="236"/>
                </a:lnTo>
                <a:lnTo>
                  <a:pt x="644" y="223"/>
                </a:lnTo>
                <a:lnTo>
                  <a:pt x="638" y="208"/>
                </a:lnTo>
                <a:lnTo>
                  <a:pt x="633" y="191"/>
                </a:lnTo>
                <a:lnTo>
                  <a:pt x="593" y="159"/>
                </a:lnTo>
                <a:lnTo>
                  <a:pt x="622" y="122"/>
                </a:lnTo>
                <a:lnTo>
                  <a:pt x="622" y="97"/>
                </a:lnTo>
                <a:lnTo>
                  <a:pt x="622" y="97"/>
                </a:lnTo>
                <a:lnTo>
                  <a:pt x="616" y="85"/>
                </a:lnTo>
                <a:lnTo>
                  <a:pt x="611" y="74"/>
                </a:lnTo>
                <a:lnTo>
                  <a:pt x="604" y="66"/>
                </a:lnTo>
                <a:lnTo>
                  <a:pt x="604" y="66"/>
                </a:lnTo>
                <a:lnTo>
                  <a:pt x="596" y="57"/>
                </a:lnTo>
                <a:lnTo>
                  <a:pt x="585" y="49"/>
                </a:lnTo>
                <a:lnTo>
                  <a:pt x="571" y="38"/>
                </a:lnTo>
                <a:lnTo>
                  <a:pt x="535" y="22"/>
                </a:lnTo>
                <a:lnTo>
                  <a:pt x="520" y="17"/>
                </a:lnTo>
                <a:lnTo>
                  <a:pt x="488" y="7"/>
                </a:lnTo>
                <a:lnTo>
                  <a:pt x="479" y="0"/>
                </a:lnTo>
                <a:lnTo>
                  <a:pt x="479" y="0"/>
                </a:lnTo>
                <a:lnTo>
                  <a:pt x="474" y="9"/>
                </a:lnTo>
                <a:lnTo>
                  <a:pt x="469" y="16"/>
                </a:lnTo>
                <a:lnTo>
                  <a:pt x="468" y="21"/>
                </a:lnTo>
                <a:lnTo>
                  <a:pt x="468" y="21"/>
                </a:lnTo>
                <a:lnTo>
                  <a:pt x="469" y="26"/>
                </a:lnTo>
                <a:lnTo>
                  <a:pt x="467" y="27"/>
                </a:lnTo>
                <a:lnTo>
                  <a:pt x="462" y="29"/>
                </a:lnTo>
                <a:lnTo>
                  <a:pt x="462" y="29"/>
                </a:lnTo>
                <a:lnTo>
                  <a:pt x="448" y="34"/>
                </a:lnTo>
                <a:lnTo>
                  <a:pt x="442" y="35"/>
                </a:lnTo>
                <a:lnTo>
                  <a:pt x="440" y="49"/>
                </a:lnTo>
                <a:lnTo>
                  <a:pt x="433" y="62"/>
                </a:lnTo>
                <a:close/>
                <a:moveTo>
                  <a:pt x="715" y="889"/>
                </a:moveTo>
                <a:lnTo>
                  <a:pt x="715" y="889"/>
                </a:lnTo>
                <a:lnTo>
                  <a:pt x="716" y="898"/>
                </a:lnTo>
                <a:lnTo>
                  <a:pt x="717" y="906"/>
                </a:lnTo>
                <a:lnTo>
                  <a:pt x="720" y="914"/>
                </a:lnTo>
                <a:lnTo>
                  <a:pt x="723" y="922"/>
                </a:lnTo>
                <a:lnTo>
                  <a:pt x="727" y="929"/>
                </a:lnTo>
                <a:lnTo>
                  <a:pt x="733" y="935"/>
                </a:lnTo>
                <a:lnTo>
                  <a:pt x="738" y="943"/>
                </a:lnTo>
                <a:lnTo>
                  <a:pt x="745" y="949"/>
                </a:lnTo>
                <a:lnTo>
                  <a:pt x="752" y="954"/>
                </a:lnTo>
                <a:lnTo>
                  <a:pt x="760" y="959"/>
                </a:lnTo>
                <a:lnTo>
                  <a:pt x="768" y="963"/>
                </a:lnTo>
                <a:lnTo>
                  <a:pt x="778" y="967"/>
                </a:lnTo>
                <a:lnTo>
                  <a:pt x="786" y="969"/>
                </a:lnTo>
                <a:lnTo>
                  <a:pt x="796" y="972"/>
                </a:lnTo>
                <a:lnTo>
                  <a:pt x="807" y="973"/>
                </a:lnTo>
                <a:lnTo>
                  <a:pt x="817" y="973"/>
                </a:lnTo>
                <a:lnTo>
                  <a:pt x="817" y="973"/>
                </a:lnTo>
                <a:lnTo>
                  <a:pt x="828" y="973"/>
                </a:lnTo>
                <a:lnTo>
                  <a:pt x="838" y="972"/>
                </a:lnTo>
                <a:lnTo>
                  <a:pt x="847" y="969"/>
                </a:lnTo>
                <a:lnTo>
                  <a:pt x="857" y="967"/>
                </a:lnTo>
                <a:lnTo>
                  <a:pt x="865" y="963"/>
                </a:lnTo>
                <a:lnTo>
                  <a:pt x="874" y="959"/>
                </a:lnTo>
                <a:lnTo>
                  <a:pt x="881" y="954"/>
                </a:lnTo>
                <a:lnTo>
                  <a:pt x="889" y="949"/>
                </a:lnTo>
                <a:lnTo>
                  <a:pt x="896" y="943"/>
                </a:lnTo>
                <a:lnTo>
                  <a:pt x="902" y="935"/>
                </a:lnTo>
                <a:lnTo>
                  <a:pt x="907" y="929"/>
                </a:lnTo>
                <a:lnTo>
                  <a:pt x="910" y="922"/>
                </a:lnTo>
                <a:lnTo>
                  <a:pt x="914" y="914"/>
                </a:lnTo>
                <a:lnTo>
                  <a:pt x="917" y="906"/>
                </a:lnTo>
                <a:lnTo>
                  <a:pt x="919" y="898"/>
                </a:lnTo>
                <a:lnTo>
                  <a:pt x="919" y="889"/>
                </a:lnTo>
                <a:lnTo>
                  <a:pt x="919" y="889"/>
                </a:lnTo>
                <a:lnTo>
                  <a:pt x="919" y="881"/>
                </a:lnTo>
                <a:lnTo>
                  <a:pt x="917" y="872"/>
                </a:lnTo>
                <a:lnTo>
                  <a:pt x="914" y="864"/>
                </a:lnTo>
                <a:lnTo>
                  <a:pt x="910" y="856"/>
                </a:lnTo>
                <a:lnTo>
                  <a:pt x="907" y="849"/>
                </a:lnTo>
                <a:lnTo>
                  <a:pt x="902" y="842"/>
                </a:lnTo>
                <a:lnTo>
                  <a:pt x="896" y="836"/>
                </a:lnTo>
                <a:lnTo>
                  <a:pt x="889" y="830"/>
                </a:lnTo>
                <a:lnTo>
                  <a:pt x="881" y="824"/>
                </a:lnTo>
                <a:lnTo>
                  <a:pt x="874" y="819"/>
                </a:lnTo>
                <a:lnTo>
                  <a:pt x="865" y="815"/>
                </a:lnTo>
                <a:lnTo>
                  <a:pt x="857" y="811"/>
                </a:lnTo>
                <a:lnTo>
                  <a:pt x="847" y="809"/>
                </a:lnTo>
                <a:lnTo>
                  <a:pt x="838" y="807"/>
                </a:lnTo>
                <a:lnTo>
                  <a:pt x="828" y="805"/>
                </a:lnTo>
                <a:lnTo>
                  <a:pt x="817" y="804"/>
                </a:lnTo>
                <a:lnTo>
                  <a:pt x="817" y="804"/>
                </a:lnTo>
                <a:lnTo>
                  <a:pt x="807" y="805"/>
                </a:lnTo>
                <a:lnTo>
                  <a:pt x="796" y="807"/>
                </a:lnTo>
                <a:lnTo>
                  <a:pt x="786" y="809"/>
                </a:lnTo>
                <a:lnTo>
                  <a:pt x="778" y="811"/>
                </a:lnTo>
                <a:lnTo>
                  <a:pt x="768" y="815"/>
                </a:lnTo>
                <a:lnTo>
                  <a:pt x="760" y="819"/>
                </a:lnTo>
                <a:lnTo>
                  <a:pt x="752" y="824"/>
                </a:lnTo>
                <a:lnTo>
                  <a:pt x="745" y="830"/>
                </a:lnTo>
                <a:lnTo>
                  <a:pt x="738" y="836"/>
                </a:lnTo>
                <a:lnTo>
                  <a:pt x="733" y="842"/>
                </a:lnTo>
                <a:lnTo>
                  <a:pt x="727" y="849"/>
                </a:lnTo>
                <a:lnTo>
                  <a:pt x="723" y="856"/>
                </a:lnTo>
                <a:lnTo>
                  <a:pt x="720" y="864"/>
                </a:lnTo>
                <a:lnTo>
                  <a:pt x="717" y="872"/>
                </a:lnTo>
                <a:lnTo>
                  <a:pt x="716" y="881"/>
                </a:lnTo>
                <a:lnTo>
                  <a:pt x="715" y="889"/>
                </a:lnTo>
                <a:lnTo>
                  <a:pt x="715" y="88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pptx832_サッカーのシルエット</dc:title>
  <dc:subject>pptx832_サッカーのシルエット</dc:subject>
  <dc:creator>Digipot.net</dc:creator>
  <dcterms:created xsi:type="dcterms:W3CDTF">2018-05-20T00:31:01Z</dcterms:created>
  <dcterms:modified xsi:type="dcterms:W3CDTF">2018-08-03T14:32:29Z</dcterms:modified>
</cp:coreProperties>
</file>